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notesMasterIdLst>
    <p:notesMasterId r:id="rId57"/>
  </p:notesMasterIdLst>
  <p:sldIdLst>
    <p:sldId id="773" r:id="rId5"/>
    <p:sldId id="809" r:id="rId6"/>
    <p:sldId id="774" r:id="rId7"/>
    <p:sldId id="745" r:id="rId8"/>
    <p:sldId id="776" r:id="rId9"/>
    <p:sldId id="789" r:id="rId10"/>
    <p:sldId id="779" r:id="rId11"/>
    <p:sldId id="803" r:id="rId12"/>
    <p:sldId id="781" r:id="rId13"/>
    <p:sldId id="783" r:id="rId14"/>
    <p:sldId id="778" r:id="rId15"/>
    <p:sldId id="802" r:id="rId16"/>
    <p:sldId id="794" r:id="rId17"/>
    <p:sldId id="804" r:id="rId18"/>
    <p:sldId id="782" r:id="rId19"/>
    <p:sldId id="805" r:id="rId20"/>
    <p:sldId id="806" r:id="rId21"/>
    <p:sldId id="807" r:id="rId22"/>
    <p:sldId id="808" r:id="rId23"/>
    <p:sldId id="813" r:id="rId24"/>
    <p:sldId id="814" r:id="rId25"/>
    <p:sldId id="815" r:id="rId26"/>
    <p:sldId id="811" r:id="rId27"/>
    <p:sldId id="812" r:id="rId28"/>
    <p:sldId id="821" r:id="rId29"/>
    <p:sldId id="822" r:id="rId30"/>
    <p:sldId id="823" r:id="rId31"/>
    <p:sldId id="827" r:id="rId32"/>
    <p:sldId id="824" r:id="rId33"/>
    <p:sldId id="844" r:id="rId34"/>
    <p:sldId id="845" r:id="rId35"/>
    <p:sldId id="846" r:id="rId36"/>
    <p:sldId id="834" r:id="rId37"/>
    <p:sldId id="835" r:id="rId38"/>
    <p:sldId id="836" r:id="rId39"/>
    <p:sldId id="837" r:id="rId40"/>
    <p:sldId id="838" r:id="rId41"/>
    <p:sldId id="825" r:id="rId42"/>
    <p:sldId id="826" r:id="rId43"/>
    <p:sldId id="839" r:id="rId44"/>
    <p:sldId id="840" r:id="rId45"/>
    <p:sldId id="841" r:id="rId46"/>
    <p:sldId id="843" r:id="rId47"/>
    <p:sldId id="828" r:id="rId48"/>
    <p:sldId id="829" r:id="rId49"/>
    <p:sldId id="830" r:id="rId50"/>
    <p:sldId id="831" r:id="rId51"/>
    <p:sldId id="832" r:id="rId52"/>
    <p:sldId id="833" r:id="rId53"/>
    <p:sldId id="796" r:id="rId54"/>
    <p:sldId id="793" r:id="rId55"/>
    <p:sldId id="800" r:id="rId56"/>
  </p:sldIdLst>
  <p:sldSz cx="12196445" cy="6858000"/>
  <p:notesSz cx="6858000" cy="9144000"/>
  <p:custShowLst>
    <p:custShow name="自定义放映 1" id="0">
      <p:sldLst>
        <p:sld r:id="rId5"/>
        <p:sld r:id="rId6"/>
        <p:sld r:id="rId7"/>
        <p:sld r:id="rId8"/>
        <p:sld r:id="rId9"/>
        <p:sld r:id="rId10"/>
        <p:sld r:id="rId11"/>
        <p:sld r:id="rId12"/>
        <p:sld r:id="rId13"/>
        <p:sld r:id="rId14"/>
        <p:sld r:id="rId15"/>
        <p:sld r:id="rId16"/>
        <p:sld r:id="rId17"/>
        <p:sld r:id="rId18"/>
        <p:sld r:id="rId19"/>
        <p:sld r:id="rId20"/>
        <p:sld r:id="rId21"/>
        <p:sld r:id="rId22"/>
        <p:sld r:id="rId23"/>
        <p:sld r:id="rId24"/>
        <p:sld r:id="rId25"/>
        <p:sld r:id="rId26"/>
        <p:sld r:id="rId27"/>
        <p:sld r:id="rId28"/>
        <p:sld r:id="rId54"/>
        <p:sld r:id="rId55"/>
        <p:sld r:id="rId56"/>
      </p:sldLst>
    </p:custShow>
  </p:custShowLst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7DCF1"/>
    <a:srgbClr val="12D0CB"/>
    <a:srgbClr val="006BBC"/>
    <a:srgbClr val="F8F8F8"/>
    <a:srgbClr val="EAEAEA"/>
    <a:srgbClr val="DDDDDD"/>
    <a:srgbClr val="0DC2D5"/>
    <a:srgbClr val="FDE6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1" autoAdjust="0"/>
    <p:restoredTop sz="94660"/>
  </p:normalViewPr>
  <p:slideViewPr>
    <p:cSldViewPr snapToObjects="1">
      <p:cViewPr>
        <p:scale>
          <a:sx n="100" d="100"/>
          <a:sy n="100" d="100"/>
        </p:scale>
        <p:origin x="-918" y="-258"/>
      </p:cViewPr>
      <p:guideLst>
        <p:guide orient="horz" pos="2142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0" Type="http://schemas.openxmlformats.org/officeDocument/2006/relationships/tableStyles" Target="tableStyles.xml"/><Relationship Id="rId6" Type="http://schemas.openxmlformats.org/officeDocument/2006/relationships/slide" Target="slides/slide2.xml"/><Relationship Id="rId59" Type="http://schemas.openxmlformats.org/officeDocument/2006/relationships/viewProps" Target="viewProps.xml"/><Relationship Id="rId58" Type="http://schemas.openxmlformats.org/officeDocument/2006/relationships/presProps" Target="presProps.xml"/><Relationship Id="rId57" Type="http://schemas.openxmlformats.org/officeDocument/2006/relationships/notesMaster" Target="notesMasters/notesMaster1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defRPr sz="1200" smtClean="0"/>
            </a:lvl1pPr>
          </a:lstStyle>
          <a:p>
            <a:pPr>
              <a:defRPr/>
            </a:pPr>
            <a:fld id="{95F562C6-D8B0-4095-A25E-D9CE9D7EFE15}" type="datetimeFigureOut">
              <a:rPr lang="zh-CN" altLang="en-US"/>
            </a:fld>
            <a:endParaRPr lang="en-US"/>
          </a:p>
        </p:txBody>
      </p:sp>
      <p:sp>
        <p:nvSpPr>
          <p:cNvPr id="36868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0" hangingPunct="0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0" hangingPunct="0">
              <a:defRPr sz="1200"/>
            </a:lvl1pPr>
          </a:lstStyle>
          <a:p>
            <a:fld id="{15CCFDF2-94A1-4937-AF51-3EDE4104F6FF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7963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9163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963" y="908050"/>
            <a:ext cx="2743200" cy="521811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908050"/>
            <a:ext cx="8081963" cy="521811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7963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9163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637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637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17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3788" y="1600200"/>
            <a:ext cx="54133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756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9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013" y="1535113"/>
            <a:ext cx="539115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013" y="2174875"/>
            <a:ext cx="539115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320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8850" y="273050"/>
            <a:ext cx="681831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320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775" y="4800600"/>
            <a:ext cx="731837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775" y="612775"/>
            <a:ext cx="73183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775" y="5367338"/>
            <a:ext cx="73183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963" y="908050"/>
            <a:ext cx="2743200" cy="521811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908050"/>
            <a:ext cx="8081963" cy="521811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7963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9163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637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637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17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3788" y="1600200"/>
            <a:ext cx="54133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756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9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013" y="1535113"/>
            <a:ext cx="539115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013" y="2174875"/>
            <a:ext cx="539115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637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637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320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8850" y="273050"/>
            <a:ext cx="681831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320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775" y="4800600"/>
            <a:ext cx="731837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775" y="612775"/>
            <a:ext cx="73183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775" y="5367338"/>
            <a:ext cx="73183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963" y="908050"/>
            <a:ext cx="2743200" cy="521811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908050"/>
            <a:ext cx="8081963" cy="521811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6818461" y="6309320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17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3788" y="1600200"/>
            <a:ext cx="54133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756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9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013" y="1535113"/>
            <a:ext cx="539115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013" y="2174875"/>
            <a:ext cx="539115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320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8850" y="273050"/>
            <a:ext cx="681831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320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775" y="4800600"/>
            <a:ext cx="731837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775" y="612775"/>
            <a:ext cx="73183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775" y="5367338"/>
            <a:ext cx="73183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3" Type="http://schemas.openxmlformats.org/officeDocument/2006/relationships/theme" Target="../theme/theme3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908050"/>
            <a:ext cx="10977563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 smtClean="0"/>
              <a:t>单击此处编辑母版标题样式</a:t>
            </a:r>
            <a:endParaRPr lang="zh-CN" altLang="zh-CN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756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 smtClean="0"/>
              <a:t>单击此处编辑母版文本样式</a:t>
            </a:r>
            <a:endParaRPr lang="zh-CN" altLang="zh-CN" smtClean="0"/>
          </a:p>
          <a:p>
            <a:pPr lvl="1"/>
            <a:r>
              <a:rPr lang="zh-CN" altLang="zh-CN" smtClean="0"/>
              <a:t>第二级</a:t>
            </a:r>
            <a:endParaRPr lang="zh-CN" altLang="zh-CN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accent1"/>
          </a:solidFill>
          <a:latin typeface="+mn-lt"/>
          <a:ea typeface="仿宋_GB2312" pitchFamily="1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anose="02010600030101010101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908050"/>
            <a:ext cx="10977563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 smtClean="0"/>
              <a:t>单击此处编辑母版标题样式</a:t>
            </a:r>
            <a:endParaRPr lang="zh-CN" altLang="zh-CN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756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 smtClean="0"/>
              <a:t>单击此处编辑母版文本样式</a:t>
            </a:r>
            <a:endParaRPr lang="zh-CN" altLang="zh-CN" smtClean="0"/>
          </a:p>
          <a:p>
            <a:pPr lvl="1"/>
            <a:r>
              <a:rPr lang="zh-CN" altLang="zh-CN" smtClean="0"/>
              <a:t>第二级</a:t>
            </a:r>
            <a:endParaRPr lang="zh-CN" altLang="zh-CN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accent1"/>
          </a:solidFill>
          <a:latin typeface="+mn-lt"/>
          <a:ea typeface="仿宋_GB2312" pitchFamily="1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anose="02010600030101010101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3"/>
          <p:cNvSpPr>
            <a:spLocks noChangeArrowheads="1"/>
          </p:cNvSpPr>
          <p:nvPr userDrawn="1"/>
        </p:nvSpPr>
        <p:spPr bwMode="auto">
          <a:xfrm>
            <a:off x="11582400" y="6381750"/>
            <a:ext cx="492125" cy="39687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075" name="TextBox 4"/>
          <p:cNvSpPr txBox="1">
            <a:spLocks noChangeArrowheads="1"/>
          </p:cNvSpPr>
          <p:nvPr userDrawn="1"/>
        </p:nvSpPr>
        <p:spPr bwMode="auto">
          <a:xfrm>
            <a:off x="11610975" y="6410325"/>
            <a:ext cx="4365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fld id="{67F46562-68BC-4166-AFD2-089BC8F1B198}" type="slidenum">
              <a:rPr lang="zh-CN" altLang="en-US" sz="1600">
                <a:solidFill>
                  <a:schemeClr val="accent2"/>
                </a:solidFill>
              </a:rPr>
            </a:fld>
            <a:endParaRPr lang="zh-CN" altLang="en-US" sz="1600">
              <a:solidFill>
                <a:schemeClr val="accent2"/>
              </a:solidFill>
            </a:endParaRPr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908050"/>
            <a:ext cx="10977563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 smtClean="0"/>
              <a:t>单击此处编辑母版标题样式</a:t>
            </a:r>
            <a:endParaRPr lang="zh-CN" altLang="zh-CN" smtClean="0"/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756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 smtClean="0"/>
              <a:t>单击此处编辑母版文本样式</a:t>
            </a:r>
            <a:endParaRPr lang="zh-CN" altLang="zh-CN" smtClean="0"/>
          </a:p>
          <a:p>
            <a:pPr lvl="1"/>
            <a:r>
              <a:rPr lang="zh-CN" altLang="zh-CN" smtClean="0"/>
              <a:t>第二级</a:t>
            </a:r>
            <a:endParaRPr lang="zh-CN" altLang="zh-CN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autoUpdateAnimBg="0"/>
    </p:bld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accent1"/>
          </a:solidFill>
          <a:latin typeface="+mn-lt"/>
          <a:ea typeface="仿宋_GB2312" pitchFamily="1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anose="02010600030101010101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33.jpeg"/><Relationship Id="rId1" Type="http://schemas.openxmlformats.org/officeDocument/2006/relationships/image" Target="../media/image3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9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 txBox="1">
            <a:spLocks noChangeArrowheads="1"/>
          </p:cNvSpPr>
          <p:nvPr/>
        </p:nvSpPr>
        <p:spPr bwMode="auto">
          <a:xfrm>
            <a:off x="608012" y="2276872"/>
            <a:ext cx="10728325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60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时尚中黑简体" panose="01010104010101010101" pitchFamily="2" charset="-122"/>
                <a:ea typeface="时尚中黑简体" panose="01010104010101010101" pitchFamily="2" charset="-122"/>
              </a:rPr>
              <a:t>中期项目答辩</a:t>
            </a:r>
            <a:endParaRPr lang="zh-CN" altLang="en-US" sz="60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7173" name="TextBox 34"/>
          <p:cNvSpPr txBox="1">
            <a:spLocks noChangeArrowheads="1"/>
          </p:cNvSpPr>
          <p:nvPr/>
        </p:nvSpPr>
        <p:spPr bwMode="auto">
          <a:xfrm>
            <a:off x="7034485" y="4437112"/>
            <a:ext cx="44005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       </a:t>
            </a:r>
            <a:endParaRPr lang="en-US" altLang="zh-CN" sz="2400" dirty="0" smtClea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AID 1803   </a:t>
            </a:r>
            <a:r>
              <a:rPr lang="zh-CN" altLang="en-US" sz="24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乐码小组</a:t>
            </a:r>
            <a:endParaRPr lang="en-US" altLang="zh-CN" sz="2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81" name="Rectangle 5"/>
          <p:cNvSpPr>
            <a:spLocks noChangeArrowheads="1"/>
          </p:cNvSpPr>
          <p:nvPr/>
        </p:nvSpPr>
        <p:spPr bwMode="auto">
          <a:xfrm>
            <a:off x="0" y="6127750"/>
            <a:ext cx="12196763" cy="412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82" name="Oval 6"/>
          <p:cNvSpPr>
            <a:spLocks noChangeArrowheads="1"/>
          </p:cNvSpPr>
          <p:nvPr/>
        </p:nvSpPr>
        <p:spPr bwMode="auto">
          <a:xfrm>
            <a:off x="5837238" y="5876925"/>
            <a:ext cx="522287" cy="54451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83" name="Freeform 7"/>
          <p:cNvSpPr>
            <a:spLocks noEditPoints="1"/>
          </p:cNvSpPr>
          <p:nvPr/>
        </p:nvSpPr>
        <p:spPr bwMode="auto">
          <a:xfrm>
            <a:off x="5972175" y="5926138"/>
            <a:ext cx="261938" cy="441325"/>
          </a:xfrm>
          <a:custGeom>
            <a:avLst/>
            <a:gdLst>
              <a:gd name="T0" fmla="*/ 261938 w 346"/>
              <a:gd name="T1" fmla="*/ 225831 h 555"/>
              <a:gd name="T2" fmla="*/ 261938 w 346"/>
              <a:gd name="T3" fmla="*/ 145518 h 555"/>
              <a:gd name="T4" fmla="*/ 227114 w 346"/>
              <a:gd name="T5" fmla="*/ 145518 h 555"/>
              <a:gd name="T6" fmla="*/ 227114 w 346"/>
              <a:gd name="T7" fmla="*/ 225831 h 555"/>
              <a:gd name="T8" fmla="*/ 133240 w 346"/>
              <a:gd name="T9" fmla="*/ 324434 h 555"/>
              <a:gd name="T10" fmla="*/ 130969 w 346"/>
              <a:gd name="T11" fmla="*/ 324434 h 555"/>
              <a:gd name="T12" fmla="*/ 130969 w 346"/>
              <a:gd name="T13" fmla="*/ 324434 h 555"/>
              <a:gd name="T14" fmla="*/ 130212 w 346"/>
              <a:gd name="T15" fmla="*/ 324434 h 555"/>
              <a:gd name="T16" fmla="*/ 128698 w 346"/>
              <a:gd name="T17" fmla="*/ 324434 h 555"/>
              <a:gd name="T18" fmla="*/ 34824 w 346"/>
              <a:gd name="T19" fmla="*/ 225831 h 555"/>
              <a:gd name="T20" fmla="*/ 34824 w 346"/>
              <a:gd name="T21" fmla="*/ 145518 h 555"/>
              <a:gd name="T22" fmla="*/ 0 w 346"/>
              <a:gd name="T23" fmla="*/ 145518 h 555"/>
              <a:gd name="T24" fmla="*/ 0 w 346"/>
              <a:gd name="T25" fmla="*/ 225831 h 555"/>
              <a:gd name="T26" fmla="*/ 110529 w 346"/>
              <a:gd name="T27" fmla="*/ 359421 h 555"/>
              <a:gd name="T28" fmla="*/ 110529 w 346"/>
              <a:gd name="T29" fmla="*/ 418265 h 555"/>
              <a:gd name="T30" fmla="*/ 31796 w 346"/>
              <a:gd name="T31" fmla="*/ 441325 h 555"/>
              <a:gd name="T32" fmla="*/ 230142 w 346"/>
              <a:gd name="T33" fmla="*/ 441325 h 555"/>
              <a:gd name="T34" fmla="*/ 151409 w 346"/>
              <a:gd name="T35" fmla="*/ 417470 h 555"/>
              <a:gd name="T36" fmla="*/ 151409 w 346"/>
              <a:gd name="T37" fmla="*/ 360217 h 555"/>
              <a:gd name="T38" fmla="*/ 261938 w 346"/>
              <a:gd name="T39" fmla="*/ 225831 h 555"/>
              <a:gd name="T40" fmla="*/ 129455 w 346"/>
              <a:gd name="T41" fmla="*/ 290241 h 555"/>
              <a:gd name="T42" fmla="*/ 130969 w 346"/>
              <a:gd name="T43" fmla="*/ 290241 h 555"/>
              <a:gd name="T44" fmla="*/ 131726 w 346"/>
              <a:gd name="T45" fmla="*/ 290241 h 555"/>
              <a:gd name="T46" fmla="*/ 194561 w 346"/>
              <a:gd name="T47" fmla="*/ 224241 h 555"/>
              <a:gd name="T48" fmla="*/ 194561 w 346"/>
              <a:gd name="T49" fmla="*/ 66000 h 555"/>
              <a:gd name="T50" fmla="*/ 131726 w 346"/>
              <a:gd name="T51" fmla="*/ 0 h 555"/>
              <a:gd name="T52" fmla="*/ 130969 w 346"/>
              <a:gd name="T53" fmla="*/ 0 h 555"/>
              <a:gd name="T54" fmla="*/ 129455 w 346"/>
              <a:gd name="T55" fmla="*/ 0 h 555"/>
              <a:gd name="T56" fmla="*/ 67377 w 346"/>
              <a:gd name="T57" fmla="*/ 66000 h 555"/>
              <a:gd name="T58" fmla="*/ 67377 w 346"/>
              <a:gd name="T59" fmla="*/ 224241 h 555"/>
              <a:gd name="T60" fmla="*/ 129455 w 346"/>
              <a:gd name="T61" fmla="*/ 290241 h 55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346" h="555">
                <a:moveTo>
                  <a:pt x="346" y="284"/>
                </a:moveTo>
                <a:lnTo>
                  <a:pt x="346" y="183"/>
                </a:lnTo>
                <a:cubicBezTo>
                  <a:pt x="346" y="154"/>
                  <a:pt x="300" y="154"/>
                  <a:pt x="300" y="183"/>
                </a:cubicBezTo>
                <a:lnTo>
                  <a:pt x="300" y="284"/>
                </a:lnTo>
                <a:cubicBezTo>
                  <a:pt x="300" y="352"/>
                  <a:pt x="244" y="408"/>
                  <a:pt x="176" y="408"/>
                </a:cubicBezTo>
                <a:cubicBezTo>
                  <a:pt x="175" y="408"/>
                  <a:pt x="174" y="408"/>
                  <a:pt x="173" y="408"/>
                </a:cubicBezTo>
                <a:lnTo>
                  <a:pt x="172" y="408"/>
                </a:lnTo>
                <a:cubicBezTo>
                  <a:pt x="171" y="408"/>
                  <a:pt x="171" y="408"/>
                  <a:pt x="170" y="408"/>
                </a:cubicBezTo>
                <a:cubicBezTo>
                  <a:pt x="101" y="408"/>
                  <a:pt x="46" y="352"/>
                  <a:pt x="46" y="284"/>
                </a:cubicBezTo>
                <a:lnTo>
                  <a:pt x="46" y="183"/>
                </a:lnTo>
                <a:cubicBezTo>
                  <a:pt x="46" y="154"/>
                  <a:pt x="0" y="154"/>
                  <a:pt x="0" y="183"/>
                </a:cubicBezTo>
                <a:cubicBezTo>
                  <a:pt x="0" y="197"/>
                  <a:pt x="0" y="284"/>
                  <a:pt x="0" y="284"/>
                </a:cubicBezTo>
                <a:cubicBezTo>
                  <a:pt x="0" y="370"/>
                  <a:pt x="63" y="441"/>
                  <a:pt x="146" y="452"/>
                </a:cubicBezTo>
                <a:lnTo>
                  <a:pt x="146" y="526"/>
                </a:lnTo>
                <a:lnTo>
                  <a:pt x="42" y="555"/>
                </a:lnTo>
                <a:lnTo>
                  <a:pt x="304" y="555"/>
                </a:lnTo>
                <a:lnTo>
                  <a:pt x="200" y="525"/>
                </a:lnTo>
                <a:lnTo>
                  <a:pt x="200" y="453"/>
                </a:lnTo>
                <a:cubicBezTo>
                  <a:pt x="282" y="441"/>
                  <a:pt x="346" y="370"/>
                  <a:pt x="346" y="284"/>
                </a:cubicBezTo>
                <a:close/>
                <a:moveTo>
                  <a:pt x="171" y="365"/>
                </a:moveTo>
                <a:cubicBezTo>
                  <a:pt x="172" y="365"/>
                  <a:pt x="172" y="365"/>
                  <a:pt x="173" y="365"/>
                </a:cubicBezTo>
                <a:cubicBezTo>
                  <a:pt x="173" y="365"/>
                  <a:pt x="174" y="365"/>
                  <a:pt x="174" y="365"/>
                </a:cubicBezTo>
                <a:cubicBezTo>
                  <a:pt x="220" y="365"/>
                  <a:pt x="257" y="328"/>
                  <a:pt x="257" y="282"/>
                </a:cubicBezTo>
                <a:lnTo>
                  <a:pt x="257" y="83"/>
                </a:lnTo>
                <a:cubicBezTo>
                  <a:pt x="257" y="37"/>
                  <a:pt x="220" y="0"/>
                  <a:pt x="174" y="0"/>
                </a:cubicBezTo>
                <a:cubicBezTo>
                  <a:pt x="174" y="0"/>
                  <a:pt x="173" y="0"/>
                  <a:pt x="173" y="0"/>
                </a:cubicBezTo>
                <a:cubicBezTo>
                  <a:pt x="172" y="0"/>
                  <a:pt x="172" y="0"/>
                  <a:pt x="171" y="0"/>
                </a:cubicBezTo>
                <a:cubicBezTo>
                  <a:pt x="126" y="0"/>
                  <a:pt x="89" y="37"/>
                  <a:pt x="89" y="83"/>
                </a:cubicBezTo>
                <a:lnTo>
                  <a:pt x="89" y="282"/>
                </a:lnTo>
                <a:cubicBezTo>
                  <a:pt x="89" y="328"/>
                  <a:pt x="126" y="365"/>
                  <a:pt x="171" y="365"/>
                </a:cubicBezTo>
                <a:close/>
              </a:path>
            </a:pathLst>
          </a:custGeom>
          <a:solidFill>
            <a:srgbClr val="0058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 advTm="7871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autoUpdateAnimBg="0"/>
      <p:bldP spid="7173" grpId="0" autoUpdateAnimBg="0"/>
      <p:bldP spid="7181" grpId="0" bldLvl="0" animBg="1" autoUpdateAnimBg="0"/>
      <p:bldP spid="7182" grpId="0" bldLvl="0" animBg="1" autoUpdateAnimBg="0"/>
      <p:bldP spid="718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Oval 5"/>
          <p:cNvSpPr>
            <a:spLocks noChangeArrowheads="1"/>
          </p:cNvSpPr>
          <p:nvPr/>
        </p:nvSpPr>
        <p:spPr bwMode="auto">
          <a:xfrm>
            <a:off x="4062413" y="1052736"/>
            <a:ext cx="4141787" cy="414496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4C54"/>
              </a:solidFill>
            </a:endParaRPr>
          </a:p>
        </p:txBody>
      </p:sp>
      <p:sp>
        <p:nvSpPr>
          <p:cNvPr id="17411" name="Line 12"/>
          <p:cNvSpPr>
            <a:spLocks noChangeShapeType="1"/>
          </p:cNvSpPr>
          <p:nvPr/>
        </p:nvSpPr>
        <p:spPr bwMode="auto">
          <a:xfrm>
            <a:off x="4195763" y="3165698"/>
            <a:ext cx="3808412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12" name="TextBox 77"/>
          <p:cNvSpPr txBox="1">
            <a:spLocks noChangeArrowheads="1"/>
          </p:cNvSpPr>
          <p:nvPr/>
        </p:nvSpPr>
        <p:spPr bwMode="auto">
          <a:xfrm>
            <a:off x="4602163" y="3278411"/>
            <a:ext cx="316865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400" b="1" dirty="0" smtClean="0">
                <a:solidFill>
                  <a:srgbClr val="004C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项目分工</a:t>
            </a:r>
            <a:endParaRPr lang="zh-CN" altLang="en-US" sz="4400" b="1" dirty="0">
              <a:solidFill>
                <a:srgbClr val="004C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3" name="Rectangle 14"/>
          <p:cNvSpPr>
            <a:spLocks noChangeArrowheads="1"/>
          </p:cNvSpPr>
          <p:nvPr/>
        </p:nvSpPr>
        <p:spPr bwMode="auto">
          <a:xfrm>
            <a:off x="5634038" y="2681511"/>
            <a:ext cx="9318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600" dirty="0">
                <a:solidFill>
                  <a:srgbClr val="004C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2600" dirty="0" smtClean="0">
                <a:solidFill>
                  <a:srgbClr val="004C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600" dirty="0">
              <a:solidFill>
                <a:srgbClr val="004C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22" name="Freeform 13"/>
          <p:cNvSpPr>
            <a:spLocks noEditPoints="1"/>
          </p:cNvSpPr>
          <p:nvPr/>
        </p:nvSpPr>
        <p:spPr bwMode="auto">
          <a:xfrm>
            <a:off x="5441950" y="1255936"/>
            <a:ext cx="1489075" cy="1398587"/>
          </a:xfrm>
          <a:custGeom>
            <a:avLst/>
            <a:gdLst>
              <a:gd name="T0" fmla="*/ 0 w 957"/>
              <a:gd name="T1" fmla="*/ 826510 h 885"/>
              <a:gd name="T2" fmla="*/ 572601 w 957"/>
              <a:gd name="T3" fmla="*/ 1398587 h 885"/>
              <a:gd name="T4" fmla="*/ 1003609 w 957"/>
              <a:gd name="T5" fmla="*/ 1322731 h 885"/>
              <a:gd name="T6" fmla="*/ 905582 w 957"/>
              <a:gd name="T7" fmla="*/ 617907 h 885"/>
              <a:gd name="T8" fmla="*/ 882242 w 957"/>
              <a:gd name="T9" fmla="*/ 1299027 h 885"/>
              <a:gd name="T10" fmla="*/ 585049 w 957"/>
              <a:gd name="T11" fmla="*/ 1171020 h 885"/>
              <a:gd name="T12" fmla="*/ 504138 w 957"/>
              <a:gd name="T13" fmla="*/ 815447 h 885"/>
              <a:gd name="T14" fmla="*/ 102695 w 957"/>
              <a:gd name="T15" fmla="*/ 804385 h 885"/>
              <a:gd name="T16" fmla="*/ 115143 w 957"/>
              <a:gd name="T17" fmla="*/ 256013 h 885"/>
              <a:gd name="T18" fmla="*/ 585049 w 957"/>
              <a:gd name="T19" fmla="*/ 145390 h 885"/>
              <a:gd name="T20" fmla="*/ 0 w 957"/>
              <a:gd name="T21" fmla="*/ 244950 h 885"/>
              <a:gd name="T22" fmla="*/ 837118 w 957"/>
              <a:gd name="T23" fmla="*/ 287619 h 885"/>
              <a:gd name="T24" fmla="*/ 785771 w 957"/>
              <a:gd name="T25" fmla="*/ 229147 h 885"/>
              <a:gd name="T26" fmla="*/ 826227 w 957"/>
              <a:gd name="T27" fmla="*/ 194380 h 885"/>
              <a:gd name="T28" fmla="*/ 928921 w 957"/>
              <a:gd name="T29" fmla="*/ 194380 h 885"/>
              <a:gd name="T30" fmla="*/ 970933 w 957"/>
              <a:gd name="T31" fmla="*/ 229147 h 885"/>
              <a:gd name="T32" fmla="*/ 919586 w 957"/>
              <a:gd name="T33" fmla="*/ 287619 h 885"/>
              <a:gd name="T34" fmla="*/ 970933 w 957"/>
              <a:gd name="T35" fmla="*/ 347671 h 885"/>
              <a:gd name="T36" fmla="*/ 928921 w 957"/>
              <a:gd name="T37" fmla="*/ 382438 h 885"/>
              <a:gd name="T38" fmla="*/ 826227 w 957"/>
              <a:gd name="T39" fmla="*/ 382438 h 885"/>
              <a:gd name="T40" fmla="*/ 785771 w 957"/>
              <a:gd name="T41" fmla="*/ 347671 h 885"/>
              <a:gd name="T42" fmla="*/ 1213666 w 957"/>
              <a:gd name="T43" fmla="*/ 524668 h 885"/>
              <a:gd name="T44" fmla="*/ 1468847 w 957"/>
              <a:gd name="T45" fmla="*/ 858116 h 885"/>
              <a:gd name="T46" fmla="*/ 1366152 w 957"/>
              <a:gd name="T47" fmla="*/ 888142 h 885"/>
              <a:gd name="T48" fmla="*/ 1213666 w 957"/>
              <a:gd name="T49" fmla="*/ 524668 h 885"/>
              <a:gd name="T50" fmla="*/ 1061180 w 957"/>
              <a:gd name="T51" fmla="*/ 102721 h 885"/>
              <a:gd name="T52" fmla="*/ 1173211 w 957"/>
              <a:gd name="T53" fmla="*/ 523087 h 885"/>
              <a:gd name="T54" fmla="*/ 1121863 w 957"/>
              <a:gd name="T55" fmla="*/ 587881 h 885"/>
              <a:gd name="T56" fmla="*/ 1026948 w 957"/>
              <a:gd name="T57" fmla="*/ 504123 h 885"/>
              <a:gd name="T58" fmla="*/ 695524 w 957"/>
              <a:gd name="T59" fmla="*/ 102721 h 885"/>
              <a:gd name="T60" fmla="*/ 1000497 w 957"/>
              <a:gd name="T61" fmla="*/ 164354 h 885"/>
              <a:gd name="T62" fmla="*/ 756207 w 957"/>
              <a:gd name="T63" fmla="*/ 412465 h 885"/>
              <a:gd name="T64" fmla="*/ 476131 w 957"/>
              <a:gd name="T65" fmla="*/ 1216850 h 885"/>
              <a:gd name="T66" fmla="*/ 183606 w 957"/>
              <a:gd name="T67" fmla="*/ 915008 h 885"/>
              <a:gd name="T68" fmla="*/ 476131 w 957"/>
              <a:gd name="T69" fmla="*/ 1216850 h 885"/>
              <a:gd name="T70" fmla="*/ 171158 w 957"/>
              <a:gd name="T71" fmla="*/ 395081 h 885"/>
              <a:gd name="T72" fmla="*/ 585049 w 957"/>
              <a:gd name="T73" fmla="*/ 418786 h 885"/>
              <a:gd name="T74" fmla="*/ 371880 w 957"/>
              <a:gd name="T75" fmla="*/ 338189 h 885"/>
              <a:gd name="T76" fmla="*/ 171158 w 957"/>
              <a:gd name="T77" fmla="*/ 640031 h 885"/>
              <a:gd name="T78" fmla="*/ 188274 w 957"/>
              <a:gd name="T79" fmla="*/ 711146 h 885"/>
              <a:gd name="T80" fmla="*/ 589717 w 957"/>
              <a:gd name="T81" fmla="*/ 635290 h 885"/>
              <a:gd name="T82" fmla="*/ 171158 w 957"/>
              <a:gd name="T83" fmla="*/ 640031 h 885"/>
              <a:gd name="T84" fmla="*/ 171158 w 957"/>
              <a:gd name="T85" fmla="*/ 542051 h 885"/>
              <a:gd name="T86" fmla="*/ 589717 w 957"/>
              <a:gd name="T87" fmla="*/ 564176 h 885"/>
              <a:gd name="T88" fmla="*/ 613057 w 957"/>
              <a:gd name="T89" fmla="*/ 524668 h 885"/>
              <a:gd name="T90" fmla="*/ 367212 w 957"/>
              <a:gd name="T91" fmla="*/ 488320 h 885"/>
              <a:gd name="T92" fmla="*/ 171158 w 957"/>
              <a:gd name="T93" fmla="*/ 518346 h 88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957" h="885">
                <a:moveTo>
                  <a:pt x="0" y="155"/>
                </a:moveTo>
                <a:cubicBezTo>
                  <a:pt x="0" y="278"/>
                  <a:pt x="0" y="400"/>
                  <a:pt x="0" y="523"/>
                </a:cubicBezTo>
                <a:cubicBezTo>
                  <a:pt x="0" y="533"/>
                  <a:pt x="161" y="687"/>
                  <a:pt x="181" y="707"/>
                </a:cubicBezTo>
                <a:cubicBezTo>
                  <a:pt x="202" y="728"/>
                  <a:pt x="355" y="885"/>
                  <a:pt x="368" y="885"/>
                </a:cubicBezTo>
                <a:cubicBezTo>
                  <a:pt x="442" y="885"/>
                  <a:pt x="516" y="885"/>
                  <a:pt x="589" y="885"/>
                </a:cubicBezTo>
                <a:cubicBezTo>
                  <a:pt x="620" y="885"/>
                  <a:pt x="632" y="856"/>
                  <a:pt x="645" y="837"/>
                </a:cubicBezTo>
                <a:cubicBezTo>
                  <a:pt x="645" y="684"/>
                  <a:pt x="645" y="532"/>
                  <a:pt x="645" y="380"/>
                </a:cubicBezTo>
                <a:cubicBezTo>
                  <a:pt x="631" y="385"/>
                  <a:pt x="590" y="368"/>
                  <a:pt x="582" y="391"/>
                </a:cubicBezTo>
                <a:cubicBezTo>
                  <a:pt x="577" y="401"/>
                  <a:pt x="582" y="573"/>
                  <a:pt x="582" y="608"/>
                </a:cubicBezTo>
                <a:cubicBezTo>
                  <a:pt x="582" y="643"/>
                  <a:pt x="592" y="822"/>
                  <a:pt x="567" y="822"/>
                </a:cubicBezTo>
                <a:cubicBezTo>
                  <a:pt x="507" y="822"/>
                  <a:pt x="447" y="822"/>
                  <a:pt x="387" y="822"/>
                </a:cubicBezTo>
                <a:cubicBezTo>
                  <a:pt x="368" y="822"/>
                  <a:pt x="376" y="760"/>
                  <a:pt x="376" y="741"/>
                </a:cubicBezTo>
                <a:cubicBezTo>
                  <a:pt x="376" y="710"/>
                  <a:pt x="376" y="679"/>
                  <a:pt x="376" y="649"/>
                </a:cubicBezTo>
                <a:cubicBezTo>
                  <a:pt x="376" y="565"/>
                  <a:pt x="376" y="551"/>
                  <a:pt x="324" y="516"/>
                </a:cubicBezTo>
                <a:cubicBezTo>
                  <a:pt x="300" y="516"/>
                  <a:pt x="301" y="509"/>
                  <a:pt x="280" y="509"/>
                </a:cubicBezTo>
                <a:cubicBezTo>
                  <a:pt x="209" y="509"/>
                  <a:pt x="137" y="509"/>
                  <a:pt x="66" y="509"/>
                </a:cubicBezTo>
                <a:cubicBezTo>
                  <a:pt x="66" y="398"/>
                  <a:pt x="66" y="287"/>
                  <a:pt x="66" y="177"/>
                </a:cubicBezTo>
                <a:cubicBezTo>
                  <a:pt x="66" y="168"/>
                  <a:pt x="69" y="169"/>
                  <a:pt x="74" y="162"/>
                </a:cubicBezTo>
                <a:cubicBezTo>
                  <a:pt x="155" y="162"/>
                  <a:pt x="236" y="162"/>
                  <a:pt x="317" y="162"/>
                </a:cubicBezTo>
                <a:cubicBezTo>
                  <a:pt x="333" y="151"/>
                  <a:pt x="375" y="115"/>
                  <a:pt x="376" y="92"/>
                </a:cubicBezTo>
                <a:cubicBezTo>
                  <a:pt x="274" y="92"/>
                  <a:pt x="172" y="92"/>
                  <a:pt x="70" y="92"/>
                </a:cubicBezTo>
                <a:cubicBezTo>
                  <a:pt x="42" y="92"/>
                  <a:pt x="0" y="131"/>
                  <a:pt x="0" y="155"/>
                </a:cubicBezTo>
                <a:close/>
                <a:moveTo>
                  <a:pt x="505" y="215"/>
                </a:moveTo>
                <a:lnTo>
                  <a:pt x="538" y="182"/>
                </a:lnTo>
                <a:lnTo>
                  <a:pt x="505" y="149"/>
                </a:lnTo>
                <a:cubicBezTo>
                  <a:pt x="504" y="148"/>
                  <a:pt x="504" y="146"/>
                  <a:pt x="505" y="145"/>
                </a:cubicBezTo>
                <a:lnTo>
                  <a:pt x="527" y="123"/>
                </a:lnTo>
                <a:cubicBezTo>
                  <a:pt x="528" y="122"/>
                  <a:pt x="530" y="122"/>
                  <a:pt x="531" y="123"/>
                </a:cubicBezTo>
                <a:lnTo>
                  <a:pt x="564" y="156"/>
                </a:lnTo>
                <a:lnTo>
                  <a:pt x="597" y="123"/>
                </a:lnTo>
                <a:cubicBezTo>
                  <a:pt x="599" y="122"/>
                  <a:pt x="601" y="122"/>
                  <a:pt x="602" y="123"/>
                </a:cubicBezTo>
                <a:lnTo>
                  <a:pt x="624" y="145"/>
                </a:lnTo>
                <a:cubicBezTo>
                  <a:pt x="625" y="146"/>
                  <a:pt x="625" y="148"/>
                  <a:pt x="624" y="149"/>
                </a:cubicBezTo>
                <a:lnTo>
                  <a:pt x="591" y="182"/>
                </a:lnTo>
                <a:lnTo>
                  <a:pt x="624" y="215"/>
                </a:lnTo>
                <a:cubicBezTo>
                  <a:pt x="625" y="217"/>
                  <a:pt x="625" y="219"/>
                  <a:pt x="624" y="220"/>
                </a:cubicBezTo>
                <a:lnTo>
                  <a:pt x="602" y="242"/>
                </a:lnTo>
                <a:cubicBezTo>
                  <a:pt x="601" y="243"/>
                  <a:pt x="599" y="243"/>
                  <a:pt x="597" y="242"/>
                </a:cubicBezTo>
                <a:lnTo>
                  <a:pt x="564" y="209"/>
                </a:lnTo>
                <a:lnTo>
                  <a:pt x="531" y="242"/>
                </a:lnTo>
                <a:cubicBezTo>
                  <a:pt x="530" y="243"/>
                  <a:pt x="528" y="243"/>
                  <a:pt x="527" y="242"/>
                </a:cubicBezTo>
                <a:lnTo>
                  <a:pt x="505" y="220"/>
                </a:lnTo>
                <a:cubicBezTo>
                  <a:pt x="504" y="219"/>
                  <a:pt x="504" y="217"/>
                  <a:pt x="505" y="215"/>
                </a:cubicBezTo>
                <a:close/>
                <a:moveTo>
                  <a:pt x="780" y="332"/>
                </a:moveTo>
                <a:lnTo>
                  <a:pt x="944" y="496"/>
                </a:lnTo>
                <a:cubicBezTo>
                  <a:pt x="957" y="509"/>
                  <a:pt x="957" y="530"/>
                  <a:pt x="944" y="543"/>
                </a:cubicBezTo>
                <a:lnTo>
                  <a:pt x="925" y="562"/>
                </a:lnTo>
                <a:cubicBezTo>
                  <a:pt x="912" y="575"/>
                  <a:pt x="891" y="575"/>
                  <a:pt x="878" y="562"/>
                </a:cubicBezTo>
                <a:lnTo>
                  <a:pt x="714" y="398"/>
                </a:lnTo>
                <a:lnTo>
                  <a:pt x="780" y="332"/>
                </a:lnTo>
                <a:close/>
                <a:moveTo>
                  <a:pt x="447" y="65"/>
                </a:moveTo>
                <a:cubicBezTo>
                  <a:pt x="512" y="0"/>
                  <a:pt x="617" y="0"/>
                  <a:pt x="682" y="65"/>
                </a:cubicBezTo>
                <a:cubicBezTo>
                  <a:pt x="740" y="123"/>
                  <a:pt x="747" y="213"/>
                  <a:pt x="701" y="278"/>
                </a:cubicBezTo>
                <a:lnTo>
                  <a:pt x="754" y="331"/>
                </a:lnTo>
                <a:cubicBezTo>
                  <a:pt x="756" y="333"/>
                  <a:pt x="756" y="337"/>
                  <a:pt x="754" y="339"/>
                </a:cubicBezTo>
                <a:lnTo>
                  <a:pt x="721" y="372"/>
                </a:lnTo>
                <a:cubicBezTo>
                  <a:pt x="719" y="374"/>
                  <a:pt x="715" y="374"/>
                  <a:pt x="713" y="372"/>
                </a:cubicBezTo>
                <a:lnTo>
                  <a:pt x="660" y="319"/>
                </a:lnTo>
                <a:cubicBezTo>
                  <a:pt x="595" y="364"/>
                  <a:pt x="505" y="358"/>
                  <a:pt x="447" y="300"/>
                </a:cubicBezTo>
                <a:cubicBezTo>
                  <a:pt x="382" y="235"/>
                  <a:pt x="382" y="130"/>
                  <a:pt x="447" y="65"/>
                </a:cubicBezTo>
                <a:close/>
                <a:moveTo>
                  <a:pt x="486" y="104"/>
                </a:moveTo>
                <a:cubicBezTo>
                  <a:pt x="529" y="60"/>
                  <a:pt x="600" y="60"/>
                  <a:pt x="643" y="104"/>
                </a:cubicBezTo>
                <a:cubicBezTo>
                  <a:pt x="687" y="147"/>
                  <a:pt x="687" y="218"/>
                  <a:pt x="643" y="261"/>
                </a:cubicBezTo>
                <a:cubicBezTo>
                  <a:pt x="600" y="305"/>
                  <a:pt x="529" y="305"/>
                  <a:pt x="486" y="261"/>
                </a:cubicBezTo>
                <a:cubicBezTo>
                  <a:pt x="442" y="218"/>
                  <a:pt x="442" y="147"/>
                  <a:pt x="486" y="104"/>
                </a:cubicBezTo>
                <a:close/>
                <a:moveTo>
                  <a:pt x="306" y="770"/>
                </a:moveTo>
                <a:cubicBezTo>
                  <a:pt x="304" y="706"/>
                  <a:pt x="303" y="643"/>
                  <a:pt x="302" y="579"/>
                </a:cubicBezTo>
                <a:cubicBezTo>
                  <a:pt x="241" y="579"/>
                  <a:pt x="179" y="579"/>
                  <a:pt x="118" y="579"/>
                </a:cubicBezTo>
                <a:cubicBezTo>
                  <a:pt x="117" y="580"/>
                  <a:pt x="116" y="581"/>
                  <a:pt x="115" y="581"/>
                </a:cubicBezTo>
                <a:cubicBezTo>
                  <a:pt x="179" y="644"/>
                  <a:pt x="242" y="707"/>
                  <a:pt x="306" y="770"/>
                </a:cubicBezTo>
                <a:close/>
                <a:moveTo>
                  <a:pt x="110" y="225"/>
                </a:moveTo>
                <a:cubicBezTo>
                  <a:pt x="110" y="233"/>
                  <a:pt x="110" y="242"/>
                  <a:pt x="110" y="250"/>
                </a:cubicBezTo>
                <a:cubicBezTo>
                  <a:pt x="110" y="259"/>
                  <a:pt x="116" y="265"/>
                  <a:pt x="125" y="265"/>
                </a:cubicBezTo>
                <a:cubicBezTo>
                  <a:pt x="209" y="265"/>
                  <a:pt x="292" y="265"/>
                  <a:pt x="376" y="265"/>
                </a:cubicBezTo>
                <a:cubicBezTo>
                  <a:pt x="399" y="265"/>
                  <a:pt x="394" y="228"/>
                  <a:pt x="387" y="214"/>
                </a:cubicBezTo>
                <a:cubicBezTo>
                  <a:pt x="338" y="214"/>
                  <a:pt x="288" y="214"/>
                  <a:pt x="239" y="214"/>
                </a:cubicBezTo>
                <a:cubicBezTo>
                  <a:pt x="209" y="214"/>
                  <a:pt x="110" y="206"/>
                  <a:pt x="110" y="225"/>
                </a:cubicBezTo>
                <a:close/>
                <a:moveTo>
                  <a:pt x="110" y="405"/>
                </a:moveTo>
                <a:cubicBezTo>
                  <a:pt x="110" y="416"/>
                  <a:pt x="110" y="427"/>
                  <a:pt x="110" y="439"/>
                </a:cubicBezTo>
                <a:cubicBezTo>
                  <a:pt x="110" y="447"/>
                  <a:pt x="113" y="450"/>
                  <a:pt x="121" y="450"/>
                </a:cubicBezTo>
                <a:cubicBezTo>
                  <a:pt x="211" y="450"/>
                  <a:pt x="301" y="450"/>
                  <a:pt x="390" y="450"/>
                </a:cubicBezTo>
                <a:cubicBezTo>
                  <a:pt x="392" y="440"/>
                  <a:pt x="400" y="402"/>
                  <a:pt x="379" y="402"/>
                </a:cubicBezTo>
                <a:cubicBezTo>
                  <a:pt x="296" y="402"/>
                  <a:pt x="212" y="402"/>
                  <a:pt x="129" y="402"/>
                </a:cubicBezTo>
                <a:cubicBezTo>
                  <a:pt x="123" y="402"/>
                  <a:pt x="115" y="404"/>
                  <a:pt x="110" y="405"/>
                </a:cubicBezTo>
                <a:close/>
                <a:moveTo>
                  <a:pt x="110" y="328"/>
                </a:moveTo>
                <a:cubicBezTo>
                  <a:pt x="110" y="333"/>
                  <a:pt x="110" y="338"/>
                  <a:pt x="110" y="343"/>
                </a:cubicBezTo>
                <a:cubicBezTo>
                  <a:pt x="110" y="351"/>
                  <a:pt x="113" y="351"/>
                  <a:pt x="118" y="357"/>
                </a:cubicBezTo>
                <a:cubicBezTo>
                  <a:pt x="205" y="357"/>
                  <a:pt x="292" y="357"/>
                  <a:pt x="379" y="357"/>
                </a:cubicBezTo>
                <a:cubicBezTo>
                  <a:pt x="384" y="355"/>
                  <a:pt x="389" y="353"/>
                  <a:pt x="394" y="350"/>
                </a:cubicBezTo>
                <a:cubicBezTo>
                  <a:pt x="394" y="344"/>
                  <a:pt x="394" y="338"/>
                  <a:pt x="394" y="332"/>
                </a:cubicBezTo>
                <a:cubicBezTo>
                  <a:pt x="394" y="320"/>
                  <a:pt x="390" y="317"/>
                  <a:pt x="387" y="309"/>
                </a:cubicBezTo>
                <a:cubicBezTo>
                  <a:pt x="336" y="309"/>
                  <a:pt x="286" y="309"/>
                  <a:pt x="236" y="309"/>
                </a:cubicBezTo>
                <a:cubicBezTo>
                  <a:pt x="211" y="309"/>
                  <a:pt x="187" y="309"/>
                  <a:pt x="162" y="309"/>
                </a:cubicBezTo>
                <a:cubicBezTo>
                  <a:pt x="131" y="310"/>
                  <a:pt x="110" y="299"/>
                  <a:pt x="110" y="32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advTm="856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7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 animBg="1" autoUpdateAnimBg="0"/>
      <p:bldP spid="17411" grpId="0" animBg="1"/>
      <p:bldP spid="17412" grpId="0" autoUpdateAnimBg="0"/>
      <p:bldP spid="17413" grpId="0" autoUpdateAnimBg="0"/>
      <p:bldP spid="174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27"/>
          <p:cNvSpPr txBox="1">
            <a:spLocks noChangeArrowheads="1"/>
          </p:cNvSpPr>
          <p:nvPr/>
        </p:nvSpPr>
        <p:spPr bwMode="auto">
          <a:xfrm>
            <a:off x="1305163" y="176213"/>
            <a:ext cx="172354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项目分工</a:t>
            </a:r>
            <a:endParaRPr lang="zh-CN" altLang="en-US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39" name="Freeform 5"/>
          <p:cNvSpPr/>
          <p:nvPr/>
        </p:nvSpPr>
        <p:spPr bwMode="auto">
          <a:xfrm>
            <a:off x="427038" y="220663"/>
            <a:ext cx="474662" cy="560387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40" name="Line 9"/>
          <p:cNvSpPr>
            <a:spLocks noChangeShapeType="1"/>
          </p:cNvSpPr>
          <p:nvPr/>
        </p:nvSpPr>
        <p:spPr bwMode="auto">
          <a:xfrm>
            <a:off x="2801938" y="1425575"/>
            <a:ext cx="8459787" cy="0"/>
          </a:xfrm>
          <a:prstGeom prst="line">
            <a:avLst/>
          </a:prstGeom>
          <a:noFill/>
          <a:ln w="13">
            <a:solidFill>
              <a:srgbClr val="2E2C2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41" name="TextBox 5"/>
          <p:cNvSpPr txBox="1">
            <a:spLocks noChangeArrowheads="1"/>
          </p:cNvSpPr>
          <p:nvPr/>
        </p:nvSpPr>
        <p:spPr bwMode="auto">
          <a:xfrm>
            <a:off x="2836863" y="965200"/>
            <a:ext cx="37941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高国乐</a:t>
            </a:r>
            <a:endParaRPr lang="en-US" altLang="zh-CN" sz="2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42" name="TextBox 6"/>
          <p:cNvSpPr txBox="1">
            <a:spLocks noChangeArrowheads="1"/>
          </p:cNvSpPr>
          <p:nvPr/>
        </p:nvSpPr>
        <p:spPr bwMode="auto">
          <a:xfrm>
            <a:off x="2828925" y="1476375"/>
            <a:ext cx="84328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、整体平台架构设计</a:t>
            </a:r>
            <a:endParaRPr lang="en-US" altLang="zh-CN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、分布式服务器端编写</a:t>
            </a:r>
            <a:endParaRPr lang="en-US" altLang="zh-CN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43" name="Freeform 8"/>
          <p:cNvSpPr/>
          <p:nvPr/>
        </p:nvSpPr>
        <p:spPr bwMode="auto">
          <a:xfrm>
            <a:off x="2370138" y="1268413"/>
            <a:ext cx="269875" cy="312737"/>
          </a:xfrm>
          <a:custGeom>
            <a:avLst/>
            <a:gdLst>
              <a:gd name="T0" fmla="*/ 269875 w 274"/>
              <a:gd name="T1" fmla="*/ 155875 h 317"/>
              <a:gd name="T2" fmla="*/ 134938 w 274"/>
              <a:gd name="T3" fmla="*/ 234799 h 317"/>
              <a:gd name="T4" fmla="*/ 0 w 274"/>
              <a:gd name="T5" fmla="*/ 312737 h 317"/>
              <a:gd name="T6" fmla="*/ 0 w 274"/>
              <a:gd name="T7" fmla="*/ 155875 h 317"/>
              <a:gd name="T8" fmla="*/ 0 w 274"/>
              <a:gd name="T9" fmla="*/ 0 h 317"/>
              <a:gd name="T10" fmla="*/ 134938 w 274"/>
              <a:gd name="T11" fmla="*/ 77938 h 317"/>
              <a:gd name="T12" fmla="*/ 269875 w 274"/>
              <a:gd name="T13" fmla="*/ 155875 h 31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74" h="317">
                <a:moveTo>
                  <a:pt x="274" y="158"/>
                </a:moveTo>
                <a:lnTo>
                  <a:pt x="137" y="238"/>
                </a:lnTo>
                <a:lnTo>
                  <a:pt x="0" y="317"/>
                </a:lnTo>
                <a:lnTo>
                  <a:pt x="0" y="158"/>
                </a:lnTo>
                <a:lnTo>
                  <a:pt x="0" y="0"/>
                </a:lnTo>
                <a:lnTo>
                  <a:pt x="137" y="79"/>
                </a:lnTo>
                <a:lnTo>
                  <a:pt x="274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52" name="Oval 6"/>
          <p:cNvSpPr>
            <a:spLocks noChangeArrowheads="1"/>
          </p:cNvSpPr>
          <p:nvPr/>
        </p:nvSpPr>
        <p:spPr bwMode="auto">
          <a:xfrm>
            <a:off x="1146175" y="887413"/>
            <a:ext cx="1076325" cy="1076325"/>
          </a:xfrm>
          <a:prstGeom prst="ellipse">
            <a:avLst/>
          </a:prstGeom>
          <a:solidFill>
            <a:srgbClr val="DFDF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353" name="Oval 7"/>
          <p:cNvSpPr>
            <a:spLocks noChangeArrowheads="1"/>
          </p:cNvSpPr>
          <p:nvPr/>
        </p:nvSpPr>
        <p:spPr bwMode="auto">
          <a:xfrm>
            <a:off x="1236663" y="977900"/>
            <a:ext cx="896937" cy="89535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354" name="TextBox 19"/>
          <p:cNvSpPr txBox="1">
            <a:spLocks noChangeArrowheads="1"/>
          </p:cNvSpPr>
          <p:nvPr/>
        </p:nvSpPr>
        <p:spPr bwMode="auto">
          <a:xfrm>
            <a:off x="1236663" y="1101725"/>
            <a:ext cx="9017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6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US" altLang="zh-CN" sz="3600" b="1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Line 9"/>
          <p:cNvSpPr>
            <a:spLocks noChangeShapeType="1"/>
          </p:cNvSpPr>
          <p:nvPr/>
        </p:nvSpPr>
        <p:spPr bwMode="auto">
          <a:xfrm>
            <a:off x="3484886" y="3214316"/>
            <a:ext cx="8459787" cy="0"/>
          </a:xfrm>
          <a:prstGeom prst="line">
            <a:avLst/>
          </a:prstGeom>
          <a:noFill/>
          <a:ln w="13">
            <a:solidFill>
              <a:srgbClr val="2E2C2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3519811" y="2755528"/>
            <a:ext cx="356393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段然</a:t>
            </a:r>
            <a:endParaRPr lang="en-US" altLang="zh-CN" sz="2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10"/>
          <p:cNvSpPr txBox="1">
            <a:spLocks noChangeArrowheads="1"/>
          </p:cNvSpPr>
          <p:nvPr/>
        </p:nvSpPr>
        <p:spPr bwMode="auto">
          <a:xfrm>
            <a:off x="3511873" y="3266703"/>
            <a:ext cx="8432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数据库模块编写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Freeform 8"/>
          <p:cNvSpPr/>
          <p:nvPr/>
        </p:nvSpPr>
        <p:spPr bwMode="auto">
          <a:xfrm>
            <a:off x="3053086" y="3058741"/>
            <a:ext cx="269875" cy="312737"/>
          </a:xfrm>
          <a:custGeom>
            <a:avLst/>
            <a:gdLst>
              <a:gd name="T0" fmla="*/ 269875 w 274"/>
              <a:gd name="T1" fmla="*/ 155875 h 317"/>
              <a:gd name="T2" fmla="*/ 134938 w 274"/>
              <a:gd name="T3" fmla="*/ 234799 h 317"/>
              <a:gd name="T4" fmla="*/ 0 w 274"/>
              <a:gd name="T5" fmla="*/ 312737 h 317"/>
              <a:gd name="T6" fmla="*/ 0 w 274"/>
              <a:gd name="T7" fmla="*/ 155875 h 317"/>
              <a:gd name="T8" fmla="*/ 0 w 274"/>
              <a:gd name="T9" fmla="*/ 0 h 317"/>
              <a:gd name="T10" fmla="*/ 134938 w 274"/>
              <a:gd name="T11" fmla="*/ 77938 h 317"/>
              <a:gd name="T12" fmla="*/ 269875 w 274"/>
              <a:gd name="T13" fmla="*/ 155875 h 31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74" h="317">
                <a:moveTo>
                  <a:pt x="274" y="158"/>
                </a:moveTo>
                <a:lnTo>
                  <a:pt x="137" y="238"/>
                </a:lnTo>
                <a:lnTo>
                  <a:pt x="0" y="317"/>
                </a:lnTo>
                <a:lnTo>
                  <a:pt x="0" y="158"/>
                </a:lnTo>
                <a:lnTo>
                  <a:pt x="0" y="0"/>
                </a:lnTo>
                <a:lnTo>
                  <a:pt x="137" y="79"/>
                </a:lnTo>
                <a:lnTo>
                  <a:pt x="274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" name="Oval 6"/>
          <p:cNvSpPr>
            <a:spLocks noChangeArrowheads="1"/>
          </p:cNvSpPr>
          <p:nvPr/>
        </p:nvSpPr>
        <p:spPr bwMode="auto">
          <a:xfrm>
            <a:off x="1829123" y="2676153"/>
            <a:ext cx="1076325" cy="1076325"/>
          </a:xfrm>
          <a:prstGeom prst="ellipse">
            <a:avLst/>
          </a:prstGeom>
          <a:solidFill>
            <a:srgbClr val="DFDF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4" name="Oval 7"/>
          <p:cNvSpPr>
            <a:spLocks noChangeArrowheads="1"/>
          </p:cNvSpPr>
          <p:nvPr/>
        </p:nvSpPr>
        <p:spPr bwMode="auto">
          <a:xfrm>
            <a:off x="1919611" y="2766641"/>
            <a:ext cx="896937" cy="89535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1906911" y="2898403"/>
            <a:ext cx="9017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6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US" altLang="zh-CN" sz="36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Line 9"/>
          <p:cNvSpPr>
            <a:spLocks noChangeShapeType="1"/>
          </p:cNvSpPr>
          <p:nvPr/>
        </p:nvSpPr>
        <p:spPr bwMode="auto">
          <a:xfrm>
            <a:off x="2754637" y="4991830"/>
            <a:ext cx="8459787" cy="0"/>
          </a:xfrm>
          <a:prstGeom prst="line">
            <a:avLst/>
          </a:prstGeom>
          <a:noFill/>
          <a:ln w="13">
            <a:solidFill>
              <a:srgbClr val="2E2C2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" name="TextBox 5"/>
          <p:cNvSpPr txBox="1">
            <a:spLocks noChangeArrowheads="1"/>
          </p:cNvSpPr>
          <p:nvPr/>
        </p:nvSpPr>
        <p:spPr bwMode="auto">
          <a:xfrm>
            <a:off x="2789562" y="4531455"/>
            <a:ext cx="37941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李杨</a:t>
            </a:r>
            <a:endParaRPr lang="en-US" altLang="zh-CN" sz="2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Box 6"/>
          <p:cNvSpPr txBox="1">
            <a:spLocks noChangeArrowheads="1"/>
          </p:cNvSpPr>
          <p:nvPr/>
        </p:nvSpPr>
        <p:spPr bwMode="auto">
          <a:xfrm>
            <a:off x="2781624" y="5042630"/>
            <a:ext cx="8432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客户端整体界面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Freeform 8"/>
          <p:cNvSpPr/>
          <p:nvPr/>
        </p:nvSpPr>
        <p:spPr bwMode="auto">
          <a:xfrm>
            <a:off x="2322837" y="4834668"/>
            <a:ext cx="269875" cy="312737"/>
          </a:xfrm>
          <a:custGeom>
            <a:avLst/>
            <a:gdLst>
              <a:gd name="T0" fmla="*/ 269875 w 274"/>
              <a:gd name="T1" fmla="*/ 155875 h 317"/>
              <a:gd name="T2" fmla="*/ 134938 w 274"/>
              <a:gd name="T3" fmla="*/ 234799 h 317"/>
              <a:gd name="T4" fmla="*/ 0 w 274"/>
              <a:gd name="T5" fmla="*/ 312737 h 317"/>
              <a:gd name="T6" fmla="*/ 0 w 274"/>
              <a:gd name="T7" fmla="*/ 155875 h 317"/>
              <a:gd name="T8" fmla="*/ 0 w 274"/>
              <a:gd name="T9" fmla="*/ 0 h 317"/>
              <a:gd name="T10" fmla="*/ 134938 w 274"/>
              <a:gd name="T11" fmla="*/ 77938 h 317"/>
              <a:gd name="T12" fmla="*/ 269875 w 274"/>
              <a:gd name="T13" fmla="*/ 155875 h 31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74" h="317">
                <a:moveTo>
                  <a:pt x="274" y="158"/>
                </a:moveTo>
                <a:lnTo>
                  <a:pt x="137" y="238"/>
                </a:lnTo>
                <a:lnTo>
                  <a:pt x="0" y="317"/>
                </a:lnTo>
                <a:lnTo>
                  <a:pt x="0" y="158"/>
                </a:lnTo>
                <a:lnTo>
                  <a:pt x="0" y="0"/>
                </a:lnTo>
                <a:lnTo>
                  <a:pt x="137" y="79"/>
                </a:lnTo>
                <a:lnTo>
                  <a:pt x="274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1098874" y="4453668"/>
            <a:ext cx="1076325" cy="1076325"/>
          </a:xfrm>
          <a:prstGeom prst="ellipse">
            <a:avLst/>
          </a:prstGeom>
          <a:solidFill>
            <a:srgbClr val="DFDF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" name="Oval 7"/>
          <p:cNvSpPr>
            <a:spLocks noChangeArrowheads="1"/>
          </p:cNvSpPr>
          <p:nvPr/>
        </p:nvSpPr>
        <p:spPr bwMode="auto">
          <a:xfrm>
            <a:off x="1189362" y="4544155"/>
            <a:ext cx="896937" cy="89535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2" name="TextBox 19"/>
          <p:cNvSpPr txBox="1">
            <a:spLocks noChangeArrowheads="1"/>
          </p:cNvSpPr>
          <p:nvPr/>
        </p:nvSpPr>
        <p:spPr bwMode="auto">
          <a:xfrm>
            <a:off x="1189362" y="4667980"/>
            <a:ext cx="9017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6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altLang="zh-CN" sz="36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19"/>
                            </p:stCondLst>
                            <p:childTnLst>
                              <p:par>
                                <p:cTn id="20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319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7715E-6 -1.3876E-6 L -0.07456 -1.3876E-6 " pathEditMode="relative" rAng="0" ptsTypes="AA">
                                      <p:cBhvr>
                                        <p:cTn id="36" dur="500" spd="-999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319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819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319"/>
                            </p:stCondLst>
                            <p:childTnLst>
                              <p:par>
                                <p:cTn id="49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819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7715E-6 -1.3876E-6 L -0.07456 -1.3876E-6 " pathEditMode="relative" rAng="0" ptsTypes="AA">
                                      <p:cBhvr>
                                        <p:cTn id="61" dur="500" spd="-999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00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819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319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819"/>
                            </p:stCondLst>
                            <p:childTnLst>
                              <p:par>
                                <p:cTn id="78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319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7715E-6 -1.3876E-6 L -0.07456 -1.3876E-6 " pathEditMode="relative" rAng="0" ptsTypes="AA">
                                      <p:cBhvr>
                                        <p:cTn id="94" dur="500" spd="-999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319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819"/>
                            </p:stCondLst>
                            <p:childTnLst>
                              <p:par>
                                <p:cTn id="10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autoUpdateAnimBg="0"/>
      <p:bldP spid="14339" grpId="0" animBg="1"/>
      <p:bldP spid="14340" grpId="0" animBg="1"/>
      <p:bldP spid="14341" grpId="0" autoUpdateAnimBg="0"/>
      <p:bldP spid="14342" grpId="0" autoUpdateAnimBg="0"/>
      <p:bldP spid="14343" grpId="0" animBg="1"/>
      <p:bldP spid="14343" grpId="1" animBg="1"/>
      <p:bldP spid="14352" grpId="0" animBg="1" autoUpdateAnimBg="0"/>
      <p:bldP spid="14353" grpId="0" animBg="1" autoUpdateAnimBg="0"/>
      <p:bldP spid="14354" grpId="0" autoUpdateAnimBg="0"/>
      <p:bldP spid="39" grpId="0" animBg="1"/>
      <p:bldP spid="40" grpId="0" autoUpdateAnimBg="0"/>
      <p:bldP spid="41" grpId="0" autoUpdateAnimBg="0"/>
      <p:bldP spid="42" grpId="0" animBg="1"/>
      <p:bldP spid="42" grpId="1" animBg="1"/>
      <p:bldP spid="43" grpId="0" animBg="1" autoUpdateAnimBg="0"/>
      <p:bldP spid="44" grpId="0" animBg="1" autoUpdateAnimBg="0"/>
      <p:bldP spid="45" grpId="0" autoUpdateAnimBg="0"/>
      <p:bldP spid="46" grpId="0" animBg="1"/>
      <p:bldP spid="47" grpId="0" autoUpdateAnimBg="0"/>
      <p:bldP spid="48" grpId="0" autoUpdateAnimBg="0"/>
      <p:bldP spid="49" grpId="0" animBg="1"/>
      <p:bldP spid="49" grpId="1" animBg="1"/>
      <p:bldP spid="50" grpId="0" animBg="1" autoUpdateAnimBg="0"/>
      <p:bldP spid="51" grpId="0" animBg="1" autoUpdateAnimBg="0"/>
      <p:bldP spid="52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27"/>
          <p:cNvSpPr txBox="1">
            <a:spLocks noChangeArrowheads="1"/>
          </p:cNvSpPr>
          <p:nvPr/>
        </p:nvSpPr>
        <p:spPr bwMode="auto">
          <a:xfrm>
            <a:off x="1305163" y="176213"/>
            <a:ext cx="172354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项目分工</a:t>
            </a:r>
            <a:endParaRPr lang="zh-CN" altLang="en-US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39" name="Freeform 5"/>
          <p:cNvSpPr/>
          <p:nvPr/>
        </p:nvSpPr>
        <p:spPr bwMode="auto">
          <a:xfrm>
            <a:off x="427038" y="220663"/>
            <a:ext cx="474662" cy="560387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48" name="Line 9"/>
          <p:cNvSpPr>
            <a:spLocks noChangeShapeType="1"/>
          </p:cNvSpPr>
          <p:nvPr/>
        </p:nvSpPr>
        <p:spPr bwMode="auto">
          <a:xfrm>
            <a:off x="2862264" y="4314304"/>
            <a:ext cx="7199312" cy="0"/>
          </a:xfrm>
          <a:prstGeom prst="line">
            <a:avLst/>
          </a:prstGeom>
          <a:noFill/>
          <a:ln w="13">
            <a:solidFill>
              <a:srgbClr val="2E2C2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49" name="TextBox 14"/>
          <p:cNvSpPr txBox="1">
            <a:spLocks noChangeArrowheads="1"/>
          </p:cNvSpPr>
          <p:nvPr/>
        </p:nvSpPr>
        <p:spPr bwMode="auto">
          <a:xfrm>
            <a:off x="3396556" y="5215915"/>
            <a:ext cx="3681412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王鹏</a:t>
            </a:r>
            <a:endParaRPr lang="en-US" altLang="zh-CN" sz="2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50" name="TextBox 15"/>
          <p:cNvSpPr txBox="1">
            <a:spLocks noChangeArrowheads="1"/>
          </p:cNvSpPr>
          <p:nvPr/>
        </p:nvSpPr>
        <p:spPr bwMode="auto">
          <a:xfrm>
            <a:off x="3417194" y="5741933"/>
            <a:ext cx="72231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2-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跑得快  游戏图形界面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51" name="Freeform 8"/>
          <p:cNvSpPr/>
          <p:nvPr/>
        </p:nvSpPr>
        <p:spPr bwMode="auto">
          <a:xfrm>
            <a:off x="2373314" y="4157141"/>
            <a:ext cx="271462" cy="312738"/>
          </a:xfrm>
          <a:custGeom>
            <a:avLst/>
            <a:gdLst>
              <a:gd name="T0" fmla="*/ 271462 w 274"/>
              <a:gd name="T1" fmla="*/ 155876 h 317"/>
              <a:gd name="T2" fmla="*/ 135731 w 274"/>
              <a:gd name="T3" fmla="*/ 234800 h 317"/>
              <a:gd name="T4" fmla="*/ 0 w 274"/>
              <a:gd name="T5" fmla="*/ 312738 h 317"/>
              <a:gd name="T6" fmla="*/ 0 w 274"/>
              <a:gd name="T7" fmla="*/ 155876 h 317"/>
              <a:gd name="T8" fmla="*/ 0 w 274"/>
              <a:gd name="T9" fmla="*/ 0 h 317"/>
              <a:gd name="T10" fmla="*/ 135731 w 274"/>
              <a:gd name="T11" fmla="*/ 77938 h 317"/>
              <a:gd name="T12" fmla="*/ 271462 w 274"/>
              <a:gd name="T13" fmla="*/ 155876 h 31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74" h="317">
                <a:moveTo>
                  <a:pt x="274" y="158"/>
                </a:moveTo>
                <a:lnTo>
                  <a:pt x="137" y="238"/>
                </a:lnTo>
                <a:lnTo>
                  <a:pt x="0" y="317"/>
                </a:lnTo>
                <a:lnTo>
                  <a:pt x="0" y="158"/>
                </a:lnTo>
                <a:lnTo>
                  <a:pt x="0" y="0"/>
                </a:lnTo>
                <a:lnTo>
                  <a:pt x="137" y="79"/>
                </a:lnTo>
                <a:lnTo>
                  <a:pt x="274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57" name="Oval 6"/>
          <p:cNvSpPr>
            <a:spLocks noChangeArrowheads="1"/>
          </p:cNvSpPr>
          <p:nvPr/>
        </p:nvSpPr>
        <p:spPr bwMode="auto">
          <a:xfrm>
            <a:off x="1176339" y="3776141"/>
            <a:ext cx="1076325" cy="1076325"/>
          </a:xfrm>
          <a:prstGeom prst="ellipse">
            <a:avLst/>
          </a:prstGeom>
          <a:solidFill>
            <a:srgbClr val="DFDF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358" name="Oval 7"/>
          <p:cNvSpPr>
            <a:spLocks noChangeArrowheads="1"/>
          </p:cNvSpPr>
          <p:nvPr/>
        </p:nvSpPr>
        <p:spPr bwMode="auto">
          <a:xfrm>
            <a:off x="1276351" y="3866629"/>
            <a:ext cx="895350" cy="89535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359" name="TextBox 24"/>
          <p:cNvSpPr txBox="1">
            <a:spLocks noChangeArrowheads="1"/>
          </p:cNvSpPr>
          <p:nvPr/>
        </p:nvSpPr>
        <p:spPr bwMode="auto">
          <a:xfrm>
            <a:off x="1268414" y="4023791"/>
            <a:ext cx="9017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6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endParaRPr lang="en-US" altLang="zh-CN" sz="36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Line 9"/>
          <p:cNvSpPr>
            <a:spLocks noChangeShapeType="1"/>
          </p:cNvSpPr>
          <p:nvPr/>
        </p:nvSpPr>
        <p:spPr bwMode="auto">
          <a:xfrm>
            <a:off x="3479106" y="2872557"/>
            <a:ext cx="8459787" cy="0"/>
          </a:xfrm>
          <a:prstGeom prst="line">
            <a:avLst/>
          </a:prstGeom>
          <a:noFill/>
          <a:ln w="13">
            <a:solidFill>
              <a:srgbClr val="2E2C2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TextBox 9"/>
          <p:cNvSpPr txBox="1">
            <a:spLocks noChangeArrowheads="1"/>
          </p:cNvSpPr>
          <p:nvPr/>
        </p:nvSpPr>
        <p:spPr bwMode="auto">
          <a:xfrm>
            <a:off x="3514031" y="2413769"/>
            <a:ext cx="356393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冀少伟</a:t>
            </a:r>
            <a:endParaRPr lang="en-US" altLang="zh-CN" sz="2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10"/>
          <p:cNvSpPr txBox="1">
            <a:spLocks noChangeArrowheads="1"/>
          </p:cNvSpPr>
          <p:nvPr/>
        </p:nvSpPr>
        <p:spPr bwMode="auto">
          <a:xfrm>
            <a:off x="3506093" y="2924944"/>
            <a:ext cx="8432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斗地主  游戏图形界面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Freeform 8"/>
          <p:cNvSpPr/>
          <p:nvPr/>
        </p:nvSpPr>
        <p:spPr bwMode="auto">
          <a:xfrm>
            <a:off x="3047306" y="2716982"/>
            <a:ext cx="269875" cy="312737"/>
          </a:xfrm>
          <a:custGeom>
            <a:avLst/>
            <a:gdLst>
              <a:gd name="T0" fmla="*/ 269875 w 274"/>
              <a:gd name="T1" fmla="*/ 155875 h 317"/>
              <a:gd name="T2" fmla="*/ 134938 w 274"/>
              <a:gd name="T3" fmla="*/ 234799 h 317"/>
              <a:gd name="T4" fmla="*/ 0 w 274"/>
              <a:gd name="T5" fmla="*/ 312737 h 317"/>
              <a:gd name="T6" fmla="*/ 0 w 274"/>
              <a:gd name="T7" fmla="*/ 155875 h 317"/>
              <a:gd name="T8" fmla="*/ 0 w 274"/>
              <a:gd name="T9" fmla="*/ 0 h 317"/>
              <a:gd name="T10" fmla="*/ 134938 w 274"/>
              <a:gd name="T11" fmla="*/ 77938 h 317"/>
              <a:gd name="T12" fmla="*/ 269875 w 274"/>
              <a:gd name="T13" fmla="*/ 155875 h 31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74" h="317">
                <a:moveTo>
                  <a:pt x="274" y="158"/>
                </a:moveTo>
                <a:lnTo>
                  <a:pt x="137" y="238"/>
                </a:lnTo>
                <a:lnTo>
                  <a:pt x="0" y="317"/>
                </a:lnTo>
                <a:lnTo>
                  <a:pt x="0" y="158"/>
                </a:lnTo>
                <a:lnTo>
                  <a:pt x="0" y="0"/>
                </a:lnTo>
                <a:lnTo>
                  <a:pt x="137" y="79"/>
                </a:lnTo>
                <a:lnTo>
                  <a:pt x="274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" name="Line 9"/>
          <p:cNvSpPr>
            <a:spLocks noChangeShapeType="1"/>
          </p:cNvSpPr>
          <p:nvPr/>
        </p:nvSpPr>
        <p:spPr bwMode="auto">
          <a:xfrm>
            <a:off x="2854326" y="1505992"/>
            <a:ext cx="7199312" cy="0"/>
          </a:xfrm>
          <a:prstGeom prst="line">
            <a:avLst/>
          </a:prstGeom>
          <a:noFill/>
          <a:ln w="13">
            <a:solidFill>
              <a:srgbClr val="2E2C2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" name="TextBox 14"/>
          <p:cNvSpPr txBox="1">
            <a:spLocks noChangeArrowheads="1"/>
          </p:cNvSpPr>
          <p:nvPr/>
        </p:nvSpPr>
        <p:spPr bwMode="auto">
          <a:xfrm>
            <a:off x="2838451" y="1047204"/>
            <a:ext cx="3681412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李绍维</a:t>
            </a:r>
            <a:endParaRPr lang="en-US" altLang="zh-CN" sz="2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15"/>
          <p:cNvSpPr txBox="1">
            <a:spLocks noChangeArrowheads="1"/>
          </p:cNvSpPr>
          <p:nvPr/>
        </p:nvSpPr>
        <p:spPr bwMode="auto">
          <a:xfrm>
            <a:off x="2830513" y="1556792"/>
            <a:ext cx="72231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斗地主  游戏客户端逻辑编写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Freeform 8"/>
          <p:cNvSpPr/>
          <p:nvPr/>
        </p:nvSpPr>
        <p:spPr bwMode="auto">
          <a:xfrm>
            <a:off x="2365376" y="1348829"/>
            <a:ext cx="271462" cy="312738"/>
          </a:xfrm>
          <a:custGeom>
            <a:avLst/>
            <a:gdLst>
              <a:gd name="T0" fmla="*/ 271462 w 274"/>
              <a:gd name="T1" fmla="*/ 155876 h 317"/>
              <a:gd name="T2" fmla="*/ 135731 w 274"/>
              <a:gd name="T3" fmla="*/ 234800 h 317"/>
              <a:gd name="T4" fmla="*/ 0 w 274"/>
              <a:gd name="T5" fmla="*/ 312738 h 317"/>
              <a:gd name="T6" fmla="*/ 0 w 274"/>
              <a:gd name="T7" fmla="*/ 155876 h 317"/>
              <a:gd name="T8" fmla="*/ 0 w 274"/>
              <a:gd name="T9" fmla="*/ 0 h 317"/>
              <a:gd name="T10" fmla="*/ 135731 w 274"/>
              <a:gd name="T11" fmla="*/ 77938 h 317"/>
              <a:gd name="T12" fmla="*/ 271462 w 274"/>
              <a:gd name="T13" fmla="*/ 155876 h 31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74" h="317">
                <a:moveTo>
                  <a:pt x="274" y="158"/>
                </a:moveTo>
                <a:lnTo>
                  <a:pt x="137" y="238"/>
                </a:lnTo>
                <a:lnTo>
                  <a:pt x="0" y="317"/>
                </a:lnTo>
                <a:lnTo>
                  <a:pt x="0" y="158"/>
                </a:lnTo>
                <a:lnTo>
                  <a:pt x="0" y="0"/>
                </a:lnTo>
                <a:lnTo>
                  <a:pt x="137" y="79"/>
                </a:lnTo>
                <a:lnTo>
                  <a:pt x="274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" name="Oval 6"/>
          <p:cNvSpPr>
            <a:spLocks noChangeArrowheads="1"/>
          </p:cNvSpPr>
          <p:nvPr/>
        </p:nvSpPr>
        <p:spPr bwMode="auto">
          <a:xfrm>
            <a:off x="1823343" y="2334394"/>
            <a:ext cx="1076325" cy="1076325"/>
          </a:xfrm>
          <a:prstGeom prst="ellipse">
            <a:avLst/>
          </a:prstGeom>
          <a:solidFill>
            <a:srgbClr val="DFDF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4" name="Oval 7"/>
          <p:cNvSpPr>
            <a:spLocks noChangeArrowheads="1"/>
          </p:cNvSpPr>
          <p:nvPr/>
        </p:nvSpPr>
        <p:spPr bwMode="auto">
          <a:xfrm>
            <a:off x="1913831" y="2424882"/>
            <a:ext cx="896937" cy="89535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5" name="Oval 6"/>
          <p:cNvSpPr>
            <a:spLocks noChangeArrowheads="1"/>
          </p:cNvSpPr>
          <p:nvPr/>
        </p:nvSpPr>
        <p:spPr bwMode="auto">
          <a:xfrm>
            <a:off x="1185863" y="939254"/>
            <a:ext cx="1076325" cy="1076325"/>
          </a:xfrm>
          <a:prstGeom prst="ellipse">
            <a:avLst/>
          </a:prstGeom>
          <a:solidFill>
            <a:srgbClr val="DFDF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6" name="Oval 7"/>
          <p:cNvSpPr>
            <a:spLocks noChangeArrowheads="1"/>
          </p:cNvSpPr>
          <p:nvPr/>
        </p:nvSpPr>
        <p:spPr bwMode="auto">
          <a:xfrm>
            <a:off x="1268413" y="1058317"/>
            <a:ext cx="895350" cy="89535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7" name="TextBox 24"/>
          <p:cNvSpPr txBox="1">
            <a:spLocks noChangeArrowheads="1"/>
          </p:cNvSpPr>
          <p:nvPr/>
        </p:nvSpPr>
        <p:spPr bwMode="auto">
          <a:xfrm>
            <a:off x="1260476" y="1215479"/>
            <a:ext cx="9017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6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en-US" altLang="zh-CN" sz="36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Box 25"/>
          <p:cNvSpPr txBox="1">
            <a:spLocks noChangeArrowheads="1"/>
          </p:cNvSpPr>
          <p:nvPr/>
        </p:nvSpPr>
        <p:spPr bwMode="auto">
          <a:xfrm>
            <a:off x="1901131" y="2556644"/>
            <a:ext cx="9017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6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en-US" altLang="zh-CN" sz="36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Line 9"/>
          <p:cNvSpPr>
            <a:spLocks noChangeShapeType="1"/>
          </p:cNvSpPr>
          <p:nvPr/>
        </p:nvSpPr>
        <p:spPr bwMode="auto">
          <a:xfrm>
            <a:off x="3417194" y="5663590"/>
            <a:ext cx="8459787" cy="0"/>
          </a:xfrm>
          <a:prstGeom prst="line">
            <a:avLst/>
          </a:prstGeom>
          <a:noFill/>
          <a:ln w="13">
            <a:solidFill>
              <a:srgbClr val="2E2C2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" name="TextBox 5"/>
          <p:cNvSpPr txBox="1">
            <a:spLocks noChangeArrowheads="1"/>
          </p:cNvSpPr>
          <p:nvPr/>
        </p:nvSpPr>
        <p:spPr bwMode="auto">
          <a:xfrm>
            <a:off x="2837756" y="3807891"/>
            <a:ext cx="37941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常延清</a:t>
            </a:r>
            <a:endParaRPr lang="en-US" altLang="zh-CN" sz="2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6"/>
          <p:cNvSpPr txBox="1">
            <a:spLocks noChangeArrowheads="1"/>
          </p:cNvSpPr>
          <p:nvPr/>
        </p:nvSpPr>
        <p:spPr bwMode="auto">
          <a:xfrm>
            <a:off x="2862264" y="4392647"/>
            <a:ext cx="8432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2-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跑得快  客户端游戏逻辑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Freeform 8"/>
          <p:cNvSpPr/>
          <p:nvPr/>
        </p:nvSpPr>
        <p:spPr bwMode="auto">
          <a:xfrm>
            <a:off x="2985394" y="5506428"/>
            <a:ext cx="269875" cy="312737"/>
          </a:xfrm>
          <a:custGeom>
            <a:avLst/>
            <a:gdLst>
              <a:gd name="T0" fmla="*/ 269875 w 274"/>
              <a:gd name="T1" fmla="*/ 155875 h 317"/>
              <a:gd name="T2" fmla="*/ 134938 w 274"/>
              <a:gd name="T3" fmla="*/ 234799 h 317"/>
              <a:gd name="T4" fmla="*/ 0 w 274"/>
              <a:gd name="T5" fmla="*/ 312737 h 317"/>
              <a:gd name="T6" fmla="*/ 0 w 274"/>
              <a:gd name="T7" fmla="*/ 155875 h 317"/>
              <a:gd name="T8" fmla="*/ 0 w 274"/>
              <a:gd name="T9" fmla="*/ 0 h 317"/>
              <a:gd name="T10" fmla="*/ 134938 w 274"/>
              <a:gd name="T11" fmla="*/ 77938 h 317"/>
              <a:gd name="T12" fmla="*/ 269875 w 274"/>
              <a:gd name="T13" fmla="*/ 155875 h 31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74" h="317">
                <a:moveTo>
                  <a:pt x="274" y="158"/>
                </a:moveTo>
                <a:lnTo>
                  <a:pt x="137" y="238"/>
                </a:lnTo>
                <a:lnTo>
                  <a:pt x="0" y="317"/>
                </a:lnTo>
                <a:lnTo>
                  <a:pt x="0" y="158"/>
                </a:lnTo>
                <a:lnTo>
                  <a:pt x="0" y="0"/>
                </a:lnTo>
                <a:lnTo>
                  <a:pt x="137" y="79"/>
                </a:lnTo>
                <a:lnTo>
                  <a:pt x="274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" name="Oval 6"/>
          <p:cNvSpPr>
            <a:spLocks noChangeArrowheads="1"/>
          </p:cNvSpPr>
          <p:nvPr/>
        </p:nvSpPr>
        <p:spPr bwMode="auto">
          <a:xfrm>
            <a:off x="1761431" y="5125428"/>
            <a:ext cx="1076325" cy="1076325"/>
          </a:xfrm>
          <a:prstGeom prst="ellipse">
            <a:avLst/>
          </a:prstGeom>
          <a:solidFill>
            <a:srgbClr val="DFDF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4" name="Oval 7"/>
          <p:cNvSpPr>
            <a:spLocks noChangeArrowheads="1"/>
          </p:cNvSpPr>
          <p:nvPr/>
        </p:nvSpPr>
        <p:spPr bwMode="auto">
          <a:xfrm>
            <a:off x="1851919" y="5215915"/>
            <a:ext cx="896937" cy="89535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5" name="TextBox 19"/>
          <p:cNvSpPr txBox="1">
            <a:spLocks noChangeArrowheads="1"/>
          </p:cNvSpPr>
          <p:nvPr/>
        </p:nvSpPr>
        <p:spPr bwMode="auto">
          <a:xfrm>
            <a:off x="1851919" y="5339740"/>
            <a:ext cx="9017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6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07</a:t>
            </a:r>
            <a:endParaRPr lang="en-US" altLang="zh-CN" sz="36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19"/>
                            </p:stCondLst>
                            <p:childTnLst>
                              <p:par>
                                <p:cTn id="20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19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7715E-6 -1.3876E-6 L -0.07456 -1.3876E-6 " pathEditMode="relative" rAng="0" ptsTypes="AA">
                                      <p:cBhvr>
                                        <p:cTn id="32" dur="500" spd="-99900" fill="hold"/>
                                        <p:tgtEl>
                                          <p:spTgt spid="143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00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319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819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319"/>
                            </p:stCondLst>
                            <p:childTnLst>
                              <p:par>
                                <p:cTn id="49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819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7715E-6 -1.3876E-6 L -0.07456 -1.3876E-6 " pathEditMode="relative" rAng="0" ptsTypes="AA">
                                      <p:cBhvr>
                                        <p:cTn id="61" dur="500" spd="-999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00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819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319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819"/>
                            </p:stCondLst>
                            <p:childTnLst>
                              <p:par>
                                <p:cTn id="78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319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7715E-6 -1.3876E-6 L -0.07456 -1.3876E-6 " pathEditMode="relative" rAng="0" ptsTypes="AA">
                                      <p:cBhvr>
                                        <p:cTn id="90" dur="500" spd="-999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00" y="0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319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819"/>
                            </p:stCondLst>
                            <p:childTnLst>
                              <p:par>
                                <p:cTn id="10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319"/>
                            </p:stCondLst>
                            <p:childTnLst>
                              <p:par>
                                <p:cTn id="107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819"/>
                            </p:stCondLst>
                            <p:childTnLst>
                              <p:par>
                                <p:cTn id="1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7715E-6 -1.3876E-6 L -0.07456 -1.3876E-6 " pathEditMode="relative" rAng="0" ptsTypes="AA">
                                      <p:cBhvr>
                                        <p:cTn id="123" dur="500" spd="-999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819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6319"/>
                            </p:stCondLst>
                            <p:childTnLst>
                              <p:par>
                                <p:cTn id="1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autoUpdateAnimBg="0"/>
      <p:bldP spid="14339" grpId="0" animBg="1"/>
      <p:bldP spid="14348" grpId="0" animBg="1"/>
      <p:bldP spid="14349" grpId="0" autoUpdateAnimBg="0"/>
      <p:bldP spid="14350" grpId="0" autoUpdateAnimBg="0"/>
      <p:bldP spid="14351" grpId="0" animBg="1"/>
      <p:bldP spid="14351" grpId="1" animBg="1"/>
      <p:bldP spid="14357" grpId="0" animBg="1" autoUpdateAnimBg="0"/>
      <p:bldP spid="14358" grpId="0" animBg="1" autoUpdateAnimBg="0"/>
      <p:bldP spid="14359" grpId="0" autoUpdateAnimBg="0"/>
      <p:bldP spid="25" grpId="0" animBg="1"/>
      <p:bldP spid="26" grpId="0" autoUpdateAnimBg="0"/>
      <p:bldP spid="27" grpId="0" autoUpdateAnimBg="0"/>
      <p:bldP spid="28" grpId="0" animBg="1"/>
      <p:bldP spid="28" grpId="1" animBg="1"/>
      <p:bldP spid="29" grpId="0" animBg="1"/>
      <p:bldP spid="30" grpId="0" autoUpdateAnimBg="0"/>
      <p:bldP spid="31" grpId="0" autoUpdateAnimBg="0"/>
      <p:bldP spid="32" grpId="0" animBg="1"/>
      <p:bldP spid="32" grpId="1" animBg="1"/>
      <p:bldP spid="33" grpId="0" animBg="1" autoUpdateAnimBg="0"/>
      <p:bldP spid="34" grpId="0" animBg="1" autoUpdateAnimBg="0"/>
      <p:bldP spid="35" grpId="0" animBg="1" autoUpdateAnimBg="0"/>
      <p:bldP spid="36" grpId="0" animBg="1" autoUpdateAnimBg="0"/>
      <p:bldP spid="37" grpId="0" autoUpdateAnimBg="0"/>
      <p:bldP spid="38" grpId="0" autoUpdateAnimBg="0"/>
      <p:bldP spid="39" grpId="0" animBg="1"/>
      <p:bldP spid="40" grpId="0" autoUpdateAnimBg="0"/>
      <p:bldP spid="41" grpId="0" autoUpdateAnimBg="0"/>
      <p:bldP spid="42" grpId="0" animBg="1"/>
      <p:bldP spid="42" grpId="1" animBg="1"/>
      <p:bldP spid="43" grpId="0" animBg="1" autoUpdateAnimBg="0"/>
      <p:bldP spid="44" grpId="0" animBg="1" autoUpdateAnimBg="0"/>
      <p:bldP spid="45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Oval 5"/>
          <p:cNvSpPr>
            <a:spLocks noChangeArrowheads="1"/>
          </p:cNvSpPr>
          <p:nvPr/>
        </p:nvSpPr>
        <p:spPr bwMode="auto">
          <a:xfrm>
            <a:off x="4062413" y="1052736"/>
            <a:ext cx="4141787" cy="414496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4C54"/>
              </a:solidFill>
            </a:endParaRPr>
          </a:p>
        </p:txBody>
      </p:sp>
      <p:sp>
        <p:nvSpPr>
          <p:cNvPr id="26627" name="Line 12"/>
          <p:cNvSpPr>
            <a:spLocks noChangeShapeType="1"/>
          </p:cNvSpPr>
          <p:nvPr/>
        </p:nvSpPr>
        <p:spPr bwMode="auto">
          <a:xfrm>
            <a:off x="4195763" y="3165698"/>
            <a:ext cx="3808412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28" name="TextBox 77"/>
          <p:cNvSpPr txBox="1">
            <a:spLocks noChangeArrowheads="1"/>
          </p:cNvSpPr>
          <p:nvPr/>
        </p:nvSpPr>
        <p:spPr bwMode="auto">
          <a:xfrm>
            <a:off x="4370189" y="3278411"/>
            <a:ext cx="363398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400" b="1" dirty="0" smtClean="0">
                <a:solidFill>
                  <a:srgbClr val="004C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整体架构介绍</a:t>
            </a:r>
            <a:endParaRPr lang="en-US" altLang="zh-CN" sz="4400" b="1" dirty="0" smtClean="0">
              <a:solidFill>
                <a:srgbClr val="004C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29" name="Rectangle 14"/>
          <p:cNvSpPr>
            <a:spLocks noChangeArrowheads="1"/>
          </p:cNvSpPr>
          <p:nvPr/>
        </p:nvSpPr>
        <p:spPr bwMode="auto">
          <a:xfrm>
            <a:off x="5634038" y="2681511"/>
            <a:ext cx="9302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600">
                <a:solidFill>
                  <a:srgbClr val="004C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2600">
                <a:solidFill>
                  <a:srgbClr val="004C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600">
              <a:solidFill>
                <a:srgbClr val="004C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30" name="Freeform 11"/>
          <p:cNvSpPr>
            <a:spLocks noEditPoints="1"/>
          </p:cNvSpPr>
          <p:nvPr/>
        </p:nvSpPr>
        <p:spPr bwMode="auto">
          <a:xfrm>
            <a:off x="5354638" y="1276573"/>
            <a:ext cx="1489075" cy="1287463"/>
          </a:xfrm>
          <a:custGeom>
            <a:avLst/>
            <a:gdLst>
              <a:gd name="T0" fmla="*/ 925174 w 948"/>
              <a:gd name="T1" fmla="*/ 271798 h 810"/>
              <a:gd name="T2" fmla="*/ 890618 w 948"/>
              <a:gd name="T3" fmla="*/ 352860 h 810"/>
              <a:gd name="T4" fmla="*/ 843495 w 948"/>
              <a:gd name="T5" fmla="*/ 391007 h 810"/>
              <a:gd name="T6" fmla="*/ 808938 w 948"/>
              <a:gd name="T7" fmla="*/ 402134 h 810"/>
              <a:gd name="T8" fmla="*/ 766528 w 948"/>
              <a:gd name="T9" fmla="*/ 405312 h 810"/>
              <a:gd name="T10" fmla="*/ 702127 w 948"/>
              <a:gd name="T11" fmla="*/ 384649 h 810"/>
              <a:gd name="T12" fmla="*/ 661288 w 948"/>
              <a:gd name="T13" fmla="*/ 346502 h 810"/>
              <a:gd name="T14" fmla="*/ 634585 w 948"/>
              <a:gd name="T15" fmla="*/ 287692 h 810"/>
              <a:gd name="T16" fmla="*/ 631443 w 948"/>
              <a:gd name="T17" fmla="*/ 246366 h 810"/>
              <a:gd name="T18" fmla="*/ 650292 w 948"/>
              <a:gd name="T19" fmla="*/ 184377 h 810"/>
              <a:gd name="T20" fmla="*/ 684849 w 948"/>
              <a:gd name="T21" fmla="*/ 141462 h 810"/>
              <a:gd name="T22" fmla="*/ 739825 w 948"/>
              <a:gd name="T23" fmla="*/ 112852 h 810"/>
              <a:gd name="T24" fmla="*/ 782236 w 948"/>
              <a:gd name="T25" fmla="*/ 108083 h 810"/>
              <a:gd name="T26" fmla="*/ 835641 w 948"/>
              <a:gd name="T27" fmla="*/ 120799 h 810"/>
              <a:gd name="T28" fmla="*/ 887476 w 948"/>
              <a:gd name="T29" fmla="*/ 158946 h 810"/>
              <a:gd name="T30" fmla="*/ 917320 w 948"/>
              <a:gd name="T31" fmla="*/ 209809 h 810"/>
              <a:gd name="T32" fmla="*/ 967585 w 948"/>
              <a:gd name="T33" fmla="*/ 181198 h 810"/>
              <a:gd name="T34" fmla="*/ 600028 w 948"/>
              <a:gd name="T35" fmla="*/ 74705 h 810"/>
              <a:gd name="T36" fmla="*/ 697415 w 948"/>
              <a:gd name="T37" fmla="*/ 448228 h 810"/>
              <a:gd name="T38" fmla="*/ 1031986 w 948"/>
              <a:gd name="T39" fmla="*/ 259082 h 810"/>
              <a:gd name="T40" fmla="*/ 698986 w 948"/>
              <a:gd name="T41" fmla="*/ 920298 h 810"/>
              <a:gd name="T42" fmla="*/ 606311 w 948"/>
              <a:gd name="T43" fmla="*/ 1044276 h 810"/>
              <a:gd name="T44" fmla="*/ 507354 w 948"/>
              <a:gd name="T45" fmla="*/ 1088780 h 810"/>
              <a:gd name="T46" fmla="*/ 441382 w 948"/>
              <a:gd name="T47" fmla="*/ 1095138 h 810"/>
              <a:gd name="T48" fmla="*/ 365986 w 948"/>
              <a:gd name="T49" fmla="*/ 1080833 h 810"/>
              <a:gd name="T50" fmla="*/ 263887 w 948"/>
              <a:gd name="T51" fmla="*/ 1015665 h 810"/>
              <a:gd name="T52" fmla="*/ 208910 w 948"/>
              <a:gd name="T53" fmla="*/ 933013 h 810"/>
              <a:gd name="T54" fmla="*/ 188491 w 948"/>
              <a:gd name="T55" fmla="*/ 818572 h 810"/>
              <a:gd name="T56" fmla="*/ 202627 w 948"/>
              <a:gd name="T57" fmla="*/ 743868 h 810"/>
              <a:gd name="T58" fmla="*/ 260745 w 948"/>
              <a:gd name="T59" fmla="*/ 646910 h 810"/>
              <a:gd name="T60" fmla="*/ 340854 w 948"/>
              <a:gd name="T61" fmla="*/ 589690 h 810"/>
              <a:gd name="T62" fmla="*/ 449236 w 948"/>
              <a:gd name="T63" fmla="*/ 564258 h 810"/>
              <a:gd name="T64" fmla="*/ 524632 w 948"/>
              <a:gd name="T65" fmla="*/ 575385 h 810"/>
              <a:gd name="T66" fmla="*/ 609453 w 948"/>
              <a:gd name="T67" fmla="*/ 618300 h 810"/>
              <a:gd name="T68" fmla="*/ 684849 w 948"/>
              <a:gd name="T69" fmla="*/ 708899 h 810"/>
              <a:gd name="T70" fmla="*/ 713122 w 948"/>
              <a:gd name="T71" fmla="*/ 810625 h 810"/>
              <a:gd name="T72" fmla="*/ 813651 w 948"/>
              <a:gd name="T73" fmla="*/ 782015 h 810"/>
              <a:gd name="T74" fmla="*/ 223047 w 948"/>
              <a:gd name="T75" fmla="*/ 433923 h 810"/>
              <a:gd name="T76" fmla="*/ 227759 w 948"/>
              <a:gd name="T77" fmla="*/ 1122159 h 810"/>
              <a:gd name="T78" fmla="*/ 889047 w 948"/>
              <a:gd name="T79" fmla="*/ 947318 h 810"/>
              <a:gd name="T80" fmla="*/ 1346136 w 948"/>
              <a:gd name="T81" fmla="*/ 772478 h 810"/>
              <a:gd name="T82" fmla="*/ 1280165 w 948"/>
              <a:gd name="T83" fmla="*/ 859898 h 810"/>
              <a:gd name="T84" fmla="*/ 1211052 w 948"/>
              <a:gd name="T85" fmla="*/ 891687 h 810"/>
              <a:gd name="T86" fmla="*/ 1165500 w 948"/>
              <a:gd name="T87" fmla="*/ 894866 h 810"/>
              <a:gd name="T88" fmla="*/ 1112094 w 948"/>
              <a:gd name="T89" fmla="*/ 885329 h 810"/>
              <a:gd name="T90" fmla="*/ 1041410 w 948"/>
              <a:gd name="T91" fmla="*/ 839235 h 810"/>
              <a:gd name="T92" fmla="*/ 1002141 w 948"/>
              <a:gd name="T93" fmla="*/ 782015 h 810"/>
              <a:gd name="T94" fmla="*/ 988004 w 948"/>
              <a:gd name="T95" fmla="*/ 700952 h 810"/>
              <a:gd name="T96" fmla="*/ 997429 w 948"/>
              <a:gd name="T97" fmla="*/ 648500 h 810"/>
              <a:gd name="T98" fmla="*/ 1038269 w 948"/>
              <a:gd name="T99" fmla="*/ 580153 h 810"/>
              <a:gd name="T100" fmla="*/ 1094816 w 948"/>
              <a:gd name="T101" fmla="*/ 540417 h 810"/>
              <a:gd name="T102" fmla="*/ 1170212 w 948"/>
              <a:gd name="T103" fmla="*/ 522933 h 810"/>
              <a:gd name="T104" fmla="*/ 1223618 w 948"/>
              <a:gd name="T105" fmla="*/ 529290 h 810"/>
              <a:gd name="T106" fmla="*/ 1283306 w 948"/>
              <a:gd name="T107" fmla="*/ 561080 h 810"/>
              <a:gd name="T108" fmla="*/ 1336712 w 948"/>
              <a:gd name="T109" fmla="*/ 624658 h 810"/>
              <a:gd name="T110" fmla="*/ 1355561 w 948"/>
              <a:gd name="T111" fmla="*/ 696184 h 810"/>
              <a:gd name="T112" fmla="*/ 1426245 w 948"/>
              <a:gd name="T113" fmla="*/ 675521 h 810"/>
              <a:gd name="T114" fmla="*/ 1011566 w 948"/>
              <a:gd name="T115" fmla="*/ 430744 h 810"/>
              <a:gd name="T116" fmla="*/ 1016278 w 948"/>
              <a:gd name="T117" fmla="*/ 913940 h 810"/>
              <a:gd name="T118" fmla="*/ 1479650 w 948"/>
              <a:gd name="T119" fmla="*/ 791551 h 810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948" h="810">
                <a:moveTo>
                  <a:pt x="588" y="151"/>
                </a:moveTo>
                <a:cubicBezTo>
                  <a:pt x="588" y="151"/>
                  <a:pt x="588" y="152"/>
                  <a:pt x="588" y="152"/>
                </a:cubicBezTo>
                <a:cubicBezTo>
                  <a:pt x="588" y="153"/>
                  <a:pt x="589" y="154"/>
                  <a:pt x="589" y="155"/>
                </a:cubicBezTo>
                <a:cubicBezTo>
                  <a:pt x="589" y="156"/>
                  <a:pt x="589" y="156"/>
                  <a:pt x="589" y="157"/>
                </a:cubicBezTo>
                <a:cubicBezTo>
                  <a:pt x="589" y="158"/>
                  <a:pt x="589" y="159"/>
                  <a:pt x="589" y="161"/>
                </a:cubicBezTo>
                <a:cubicBezTo>
                  <a:pt x="589" y="161"/>
                  <a:pt x="589" y="161"/>
                  <a:pt x="589" y="161"/>
                </a:cubicBezTo>
                <a:cubicBezTo>
                  <a:pt x="589" y="162"/>
                  <a:pt x="589" y="164"/>
                  <a:pt x="589" y="165"/>
                </a:cubicBezTo>
                <a:cubicBezTo>
                  <a:pt x="589" y="165"/>
                  <a:pt x="589" y="166"/>
                  <a:pt x="589" y="166"/>
                </a:cubicBezTo>
                <a:cubicBezTo>
                  <a:pt x="589" y="167"/>
                  <a:pt x="589" y="168"/>
                  <a:pt x="589" y="169"/>
                </a:cubicBezTo>
                <a:cubicBezTo>
                  <a:pt x="589" y="170"/>
                  <a:pt x="589" y="170"/>
                  <a:pt x="589" y="171"/>
                </a:cubicBezTo>
                <a:cubicBezTo>
                  <a:pt x="588" y="178"/>
                  <a:pt x="586" y="185"/>
                  <a:pt x="584" y="191"/>
                </a:cubicBezTo>
                <a:cubicBezTo>
                  <a:pt x="584" y="192"/>
                  <a:pt x="583" y="193"/>
                  <a:pt x="583" y="194"/>
                </a:cubicBezTo>
                <a:cubicBezTo>
                  <a:pt x="583" y="195"/>
                  <a:pt x="583" y="195"/>
                  <a:pt x="583" y="195"/>
                </a:cubicBezTo>
                <a:cubicBezTo>
                  <a:pt x="583" y="196"/>
                  <a:pt x="582" y="197"/>
                  <a:pt x="582" y="198"/>
                </a:cubicBezTo>
                <a:cubicBezTo>
                  <a:pt x="582" y="198"/>
                  <a:pt x="582" y="198"/>
                  <a:pt x="582" y="198"/>
                </a:cubicBezTo>
                <a:cubicBezTo>
                  <a:pt x="580" y="201"/>
                  <a:pt x="579" y="204"/>
                  <a:pt x="577" y="207"/>
                </a:cubicBezTo>
                <a:cubicBezTo>
                  <a:pt x="577" y="207"/>
                  <a:pt x="577" y="207"/>
                  <a:pt x="577" y="208"/>
                </a:cubicBezTo>
                <a:cubicBezTo>
                  <a:pt x="577" y="208"/>
                  <a:pt x="576" y="209"/>
                  <a:pt x="575" y="210"/>
                </a:cubicBezTo>
                <a:cubicBezTo>
                  <a:pt x="575" y="210"/>
                  <a:pt x="575" y="211"/>
                  <a:pt x="575" y="211"/>
                </a:cubicBezTo>
                <a:cubicBezTo>
                  <a:pt x="573" y="215"/>
                  <a:pt x="570" y="218"/>
                  <a:pt x="567" y="222"/>
                </a:cubicBezTo>
                <a:cubicBezTo>
                  <a:pt x="567" y="222"/>
                  <a:pt x="567" y="222"/>
                  <a:pt x="567" y="222"/>
                </a:cubicBezTo>
                <a:cubicBezTo>
                  <a:pt x="566" y="223"/>
                  <a:pt x="566" y="224"/>
                  <a:pt x="565" y="224"/>
                </a:cubicBezTo>
                <a:cubicBezTo>
                  <a:pt x="565" y="224"/>
                  <a:pt x="565" y="225"/>
                  <a:pt x="565" y="225"/>
                </a:cubicBezTo>
                <a:cubicBezTo>
                  <a:pt x="562" y="227"/>
                  <a:pt x="560" y="230"/>
                  <a:pt x="558" y="232"/>
                </a:cubicBezTo>
                <a:cubicBezTo>
                  <a:pt x="558" y="232"/>
                  <a:pt x="557" y="232"/>
                  <a:pt x="557" y="232"/>
                </a:cubicBezTo>
                <a:cubicBezTo>
                  <a:pt x="557" y="233"/>
                  <a:pt x="556" y="233"/>
                  <a:pt x="555" y="234"/>
                </a:cubicBezTo>
                <a:cubicBezTo>
                  <a:pt x="555" y="234"/>
                  <a:pt x="555" y="234"/>
                  <a:pt x="554" y="234"/>
                </a:cubicBezTo>
                <a:cubicBezTo>
                  <a:pt x="554" y="235"/>
                  <a:pt x="553" y="236"/>
                  <a:pt x="552" y="236"/>
                </a:cubicBezTo>
                <a:cubicBezTo>
                  <a:pt x="547" y="240"/>
                  <a:pt x="543" y="243"/>
                  <a:pt x="537" y="246"/>
                </a:cubicBezTo>
                <a:cubicBezTo>
                  <a:pt x="536" y="246"/>
                  <a:pt x="535" y="247"/>
                  <a:pt x="534" y="247"/>
                </a:cubicBezTo>
                <a:cubicBezTo>
                  <a:pt x="533" y="247"/>
                  <a:pt x="533" y="248"/>
                  <a:pt x="532" y="248"/>
                </a:cubicBezTo>
                <a:cubicBezTo>
                  <a:pt x="532" y="248"/>
                  <a:pt x="531" y="249"/>
                  <a:pt x="530" y="249"/>
                </a:cubicBezTo>
                <a:cubicBezTo>
                  <a:pt x="529" y="249"/>
                  <a:pt x="529" y="249"/>
                  <a:pt x="528" y="249"/>
                </a:cubicBezTo>
                <a:cubicBezTo>
                  <a:pt x="527" y="250"/>
                  <a:pt x="526" y="250"/>
                  <a:pt x="525" y="251"/>
                </a:cubicBezTo>
                <a:cubicBezTo>
                  <a:pt x="525" y="251"/>
                  <a:pt x="525" y="251"/>
                  <a:pt x="525" y="251"/>
                </a:cubicBezTo>
                <a:cubicBezTo>
                  <a:pt x="523" y="251"/>
                  <a:pt x="522" y="252"/>
                  <a:pt x="520" y="252"/>
                </a:cubicBezTo>
                <a:cubicBezTo>
                  <a:pt x="520" y="252"/>
                  <a:pt x="520" y="252"/>
                  <a:pt x="519" y="252"/>
                </a:cubicBezTo>
                <a:cubicBezTo>
                  <a:pt x="518" y="253"/>
                  <a:pt x="517" y="253"/>
                  <a:pt x="516" y="253"/>
                </a:cubicBezTo>
                <a:cubicBezTo>
                  <a:pt x="516" y="253"/>
                  <a:pt x="515" y="253"/>
                  <a:pt x="515" y="253"/>
                </a:cubicBezTo>
                <a:cubicBezTo>
                  <a:pt x="514" y="254"/>
                  <a:pt x="512" y="254"/>
                  <a:pt x="511" y="254"/>
                </a:cubicBezTo>
                <a:cubicBezTo>
                  <a:pt x="509" y="254"/>
                  <a:pt x="508" y="255"/>
                  <a:pt x="506" y="255"/>
                </a:cubicBezTo>
                <a:cubicBezTo>
                  <a:pt x="506" y="255"/>
                  <a:pt x="506" y="255"/>
                  <a:pt x="505" y="255"/>
                </a:cubicBezTo>
                <a:cubicBezTo>
                  <a:pt x="504" y="255"/>
                  <a:pt x="503" y="255"/>
                  <a:pt x="502" y="255"/>
                </a:cubicBezTo>
                <a:cubicBezTo>
                  <a:pt x="502" y="255"/>
                  <a:pt x="501" y="255"/>
                  <a:pt x="501" y="255"/>
                </a:cubicBezTo>
                <a:cubicBezTo>
                  <a:pt x="499" y="255"/>
                  <a:pt x="498" y="255"/>
                  <a:pt x="496" y="255"/>
                </a:cubicBezTo>
                <a:cubicBezTo>
                  <a:pt x="496" y="255"/>
                  <a:pt x="496" y="255"/>
                  <a:pt x="496" y="255"/>
                </a:cubicBezTo>
                <a:cubicBezTo>
                  <a:pt x="495" y="255"/>
                  <a:pt x="494" y="255"/>
                  <a:pt x="492" y="255"/>
                </a:cubicBezTo>
                <a:cubicBezTo>
                  <a:pt x="492" y="255"/>
                  <a:pt x="491" y="255"/>
                  <a:pt x="491" y="255"/>
                </a:cubicBezTo>
                <a:cubicBezTo>
                  <a:pt x="490" y="255"/>
                  <a:pt x="489" y="255"/>
                  <a:pt x="488" y="255"/>
                </a:cubicBezTo>
                <a:cubicBezTo>
                  <a:pt x="488" y="255"/>
                  <a:pt x="487" y="255"/>
                  <a:pt x="487" y="255"/>
                </a:cubicBezTo>
                <a:cubicBezTo>
                  <a:pt x="485" y="255"/>
                  <a:pt x="484" y="255"/>
                  <a:pt x="483" y="255"/>
                </a:cubicBezTo>
                <a:cubicBezTo>
                  <a:pt x="477" y="254"/>
                  <a:pt x="471" y="253"/>
                  <a:pt x="466" y="251"/>
                </a:cubicBezTo>
                <a:cubicBezTo>
                  <a:pt x="465" y="250"/>
                  <a:pt x="464" y="250"/>
                  <a:pt x="463" y="250"/>
                </a:cubicBezTo>
                <a:cubicBezTo>
                  <a:pt x="463" y="250"/>
                  <a:pt x="462" y="250"/>
                  <a:pt x="462" y="249"/>
                </a:cubicBezTo>
                <a:cubicBezTo>
                  <a:pt x="461" y="249"/>
                  <a:pt x="460" y="249"/>
                  <a:pt x="459" y="248"/>
                </a:cubicBezTo>
                <a:cubicBezTo>
                  <a:pt x="459" y="248"/>
                  <a:pt x="459" y="248"/>
                  <a:pt x="459" y="248"/>
                </a:cubicBezTo>
                <a:cubicBezTo>
                  <a:pt x="456" y="247"/>
                  <a:pt x="453" y="245"/>
                  <a:pt x="450" y="244"/>
                </a:cubicBezTo>
                <a:cubicBezTo>
                  <a:pt x="450" y="244"/>
                  <a:pt x="450" y="244"/>
                  <a:pt x="450" y="244"/>
                </a:cubicBezTo>
                <a:cubicBezTo>
                  <a:pt x="449" y="243"/>
                  <a:pt x="448" y="243"/>
                  <a:pt x="447" y="242"/>
                </a:cubicBezTo>
                <a:cubicBezTo>
                  <a:pt x="447" y="242"/>
                  <a:pt x="447" y="242"/>
                  <a:pt x="446" y="242"/>
                </a:cubicBezTo>
                <a:cubicBezTo>
                  <a:pt x="443" y="239"/>
                  <a:pt x="439" y="237"/>
                  <a:pt x="436" y="234"/>
                </a:cubicBezTo>
                <a:cubicBezTo>
                  <a:pt x="435" y="234"/>
                  <a:pt x="435" y="234"/>
                  <a:pt x="435" y="234"/>
                </a:cubicBezTo>
                <a:cubicBezTo>
                  <a:pt x="434" y="233"/>
                  <a:pt x="434" y="232"/>
                  <a:pt x="433" y="232"/>
                </a:cubicBezTo>
                <a:cubicBezTo>
                  <a:pt x="433" y="231"/>
                  <a:pt x="433" y="231"/>
                  <a:pt x="432" y="231"/>
                </a:cubicBezTo>
                <a:cubicBezTo>
                  <a:pt x="430" y="229"/>
                  <a:pt x="428" y="227"/>
                  <a:pt x="425" y="224"/>
                </a:cubicBezTo>
                <a:cubicBezTo>
                  <a:pt x="425" y="224"/>
                  <a:pt x="425" y="224"/>
                  <a:pt x="425" y="224"/>
                </a:cubicBezTo>
                <a:cubicBezTo>
                  <a:pt x="425" y="223"/>
                  <a:pt x="424" y="222"/>
                  <a:pt x="423" y="222"/>
                </a:cubicBezTo>
                <a:cubicBezTo>
                  <a:pt x="423" y="221"/>
                  <a:pt x="423" y="221"/>
                  <a:pt x="423" y="221"/>
                </a:cubicBezTo>
                <a:cubicBezTo>
                  <a:pt x="422" y="220"/>
                  <a:pt x="421" y="219"/>
                  <a:pt x="421" y="218"/>
                </a:cubicBezTo>
                <a:cubicBezTo>
                  <a:pt x="417" y="213"/>
                  <a:pt x="413" y="207"/>
                  <a:pt x="410" y="200"/>
                </a:cubicBezTo>
                <a:cubicBezTo>
                  <a:pt x="410" y="200"/>
                  <a:pt x="410" y="199"/>
                  <a:pt x="409" y="199"/>
                </a:cubicBezTo>
                <a:cubicBezTo>
                  <a:pt x="409" y="198"/>
                  <a:pt x="409" y="197"/>
                  <a:pt x="408" y="196"/>
                </a:cubicBezTo>
                <a:cubicBezTo>
                  <a:pt x="408" y="196"/>
                  <a:pt x="408" y="195"/>
                  <a:pt x="408" y="195"/>
                </a:cubicBezTo>
                <a:cubicBezTo>
                  <a:pt x="407" y="194"/>
                  <a:pt x="407" y="193"/>
                  <a:pt x="407" y="191"/>
                </a:cubicBezTo>
                <a:cubicBezTo>
                  <a:pt x="406" y="191"/>
                  <a:pt x="406" y="191"/>
                  <a:pt x="406" y="191"/>
                </a:cubicBezTo>
                <a:cubicBezTo>
                  <a:pt x="406" y="190"/>
                  <a:pt x="406" y="188"/>
                  <a:pt x="405" y="187"/>
                </a:cubicBezTo>
                <a:cubicBezTo>
                  <a:pt x="405" y="187"/>
                  <a:pt x="405" y="186"/>
                  <a:pt x="405" y="186"/>
                </a:cubicBezTo>
                <a:cubicBezTo>
                  <a:pt x="405" y="185"/>
                  <a:pt x="404" y="184"/>
                  <a:pt x="404" y="183"/>
                </a:cubicBezTo>
                <a:cubicBezTo>
                  <a:pt x="404" y="182"/>
                  <a:pt x="404" y="182"/>
                  <a:pt x="404" y="181"/>
                </a:cubicBezTo>
                <a:cubicBezTo>
                  <a:pt x="404" y="180"/>
                  <a:pt x="403" y="179"/>
                  <a:pt x="403" y="177"/>
                </a:cubicBezTo>
                <a:cubicBezTo>
                  <a:pt x="403" y="176"/>
                  <a:pt x="403" y="174"/>
                  <a:pt x="402" y="173"/>
                </a:cubicBezTo>
                <a:cubicBezTo>
                  <a:pt x="402" y="173"/>
                  <a:pt x="402" y="172"/>
                  <a:pt x="402" y="172"/>
                </a:cubicBezTo>
                <a:cubicBezTo>
                  <a:pt x="402" y="171"/>
                  <a:pt x="402" y="170"/>
                  <a:pt x="402" y="169"/>
                </a:cubicBezTo>
                <a:cubicBezTo>
                  <a:pt x="402" y="168"/>
                  <a:pt x="402" y="168"/>
                  <a:pt x="402" y="167"/>
                </a:cubicBezTo>
                <a:cubicBezTo>
                  <a:pt x="402" y="166"/>
                  <a:pt x="402" y="164"/>
                  <a:pt x="402" y="163"/>
                </a:cubicBezTo>
                <a:cubicBezTo>
                  <a:pt x="402" y="163"/>
                  <a:pt x="402" y="163"/>
                  <a:pt x="402" y="163"/>
                </a:cubicBezTo>
                <a:cubicBezTo>
                  <a:pt x="402" y="161"/>
                  <a:pt x="402" y="160"/>
                  <a:pt x="402" y="159"/>
                </a:cubicBezTo>
                <a:cubicBezTo>
                  <a:pt x="402" y="158"/>
                  <a:pt x="402" y="158"/>
                  <a:pt x="402" y="157"/>
                </a:cubicBezTo>
                <a:cubicBezTo>
                  <a:pt x="402" y="156"/>
                  <a:pt x="402" y="156"/>
                  <a:pt x="402" y="155"/>
                </a:cubicBezTo>
                <a:cubicBezTo>
                  <a:pt x="402" y="154"/>
                  <a:pt x="402" y="154"/>
                  <a:pt x="402" y="153"/>
                </a:cubicBezTo>
                <a:cubicBezTo>
                  <a:pt x="402" y="152"/>
                  <a:pt x="402" y="151"/>
                  <a:pt x="403" y="149"/>
                </a:cubicBezTo>
                <a:cubicBezTo>
                  <a:pt x="403" y="149"/>
                  <a:pt x="403" y="149"/>
                  <a:pt x="403" y="149"/>
                </a:cubicBezTo>
                <a:cubicBezTo>
                  <a:pt x="403" y="143"/>
                  <a:pt x="405" y="138"/>
                  <a:pt x="406" y="132"/>
                </a:cubicBezTo>
                <a:cubicBezTo>
                  <a:pt x="407" y="131"/>
                  <a:pt x="407" y="130"/>
                  <a:pt x="408" y="129"/>
                </a:cubicBezTo>
                <a:cubicBezTo>
                  <a:pt x="408" y="129"/>
                  <a:pt x="408" y="129"/>
                  <a:pt x="408" y="129"/>
                </a:cubicBezTo>
                <a:cubicBezTo>
                  <a:pt x="408" y="128"/>
                  <a:pt x="409" y="127"/>
                  <a:pt x="409" y="126"/>
                </a:cubicBezTo>
                <a:cubicBezTo>
                  <a:pt x="409" y="126"/>
                  <a:pt x="409" y="126"/>
                  <a:pt x="409" y="126"/>
                </a:cubicBezTo>
                <a:cubicBezTo>
                  <a:pt x="410" y="123"/>
                  <a:pt x="412" y="120"/>
                  <a:pt x="413" y="117"/>
                </a:cubicBezTo>
                <a:cubicBezTo>
                  <a:pt x="413" y="117"/>
                  <a:pt x="414" y="116"/>
                  <a:pt x="414" y="116"/>
                </a:cubicBezTo>
                <a:cubicBezTo>
                  <a:pt x="414" y="115"/>
                  <a:pt x="415" y="114"/>
                  <a:pt x="415" y="114"/>
                </a:cubicBezTo>
                <a:cubicBezTo>
                  <a:pt x="415" y="113"/>
                  <a:pt x="415" y="113"/>
                  <a:pt x="416" y="113"/>
                </a:cubicBezTo>
                <a:cubicBezTo>
                  <a:pt x="418" y="109"/>
                  <a:pt x="420" y="106"/>
                  <a:pt x="423" y="102"/>
                </a:cubicBezTo>
                <a:cubicBezTo>
                  <a:pt x="423" y="102"/>
                  <a:pt x="423" y="102"/>
                  <a:pt x="424" y="102"/>
                </a:cubicBezTo>
                <a:cubicBezTo>
                  <a:pt x="424" y="101"/>
                  <a:pt x="425" y="100"/>
                  <a:pt x="426" y="99"/>
                </a:cubicBezTo>
                <a:cubicBezTo>
                  <a:pt x="426" y="99"/>
                  <a:pt x="426" y="99"/>
                  <a:pt x="426" y="99"/>
                </a:cubicBezTo>
                <a:cubicBezTo>
                  <a:pt x="428" y="97"/>
                  <a:pt x="431" y="94"/>
                  <a:pt x="433" y="92"/>
                </a:cubicBezTo>
                <a:cubicBezTo>
                  <a:pt x="433" y="92"/>
                  <a:pt x="433" y="92"/>
                  <a:pt x="433" y="92"/>
                </a:cubicBezTo>
                <a:cubicBezTo>
                  <a:pt x="434" y="91"/>
                  <a:pt x="435" y="90"/>
                  <a:pt x="436" y="90"/>
                </a:cubicBezTo>
                <a:cubicBezTo>
                  <a:pt x="436" y="90"/>
                  <a:pt x="436" y="89"/>
                  <a:pt x="436" y="89"/>
                </a:cubicBezTo>
                <a:cubicBezTo>
                  <a:pt x="437" y="89"/>
                  <a:pt x="438" y="88"/>
                  <a:pt x="439" y="87"/>
                </a:cubicBezTo>
                <a:cubicBezTo>
                  <a:pt x="443" y="84"/>
                  <a:pt x="448" y="81"/>
                  <a:pt x="453" y="78"/>
                </a:cubicBezTo>
                <a:cubicBezTo>
                  <a:pt x="454" y="78"/>
                  <a:pt x="456" y="77"/>
                  <a:pt x="457" y="77"/>
                </a:cubicBezTo>
                <a:cubicBezTo>
                  <a:pt x="457" y="76"/>
                  <a:pt x="458" y="76"/>
                  <a:pt x="458" y="76"/>
                </a:cubicBezTo>
                <a:cubicBezTo>
                  <a:pt x="459" y="76"/>
                  <a:pt x="460" y="75"/>
                  <a:pt x="461" y="75"/>
                </a:cubicBezTo>
                <a:cubicBezTo>
                  <a:pt x="461" y="75"/>
                  <a:pt x="462" y="74"/>
                  <a:pt x="462" y="74"/>
                </a:cubicBezTo>
                <a:cubicBezTo>
                  <a:pt x="463" y="74"/>
                  <a:pt x="465" y="73"/>
                  <a:pt x="466" y="73"/>
                </a:cubicBezTo>
                <a:cubicBezTo>
                  <a:pt x="466" y="73"/>
                  <a:pt x="466" y="73"/>
                  <a:pt x="466" y="73"/>
                </a:cubicBezTo>
                <a:cubicBezTo>
                  <a:pt x="467" y="72"/>
                  <a:pt x="469" y="72"/>
                  <a:pt x="470" y="72"/>
                </a:cubicBezTo>
                <a:cubicBezTo>
                  <a:pt x="471" y="72"/>
                  <a:pt x="471" y="71"/>
                  <a:pt x="471" y="71"/>
                </a:cubicBezTo>
                <a:cubicBezTo>
                  <a:pt x="472" y="71"/>
                  <a:pt x="473" y="71"/>
                  <a:pt x="474" y="71"/>
                </a:cubicBezTo>
                <a:cubicBezTo>
                  <a:pt x="475" y="71"/>
                  <a:pt x="475" y="70"/>
                  <a:pt x="476" y="70"/>
                </a:cubicBezTo>
                <a:cubicBezTo>
                  <a:pt x="477" y="70"/>
                  <a:pt x="479" y="70"/>
                  <a:pt x="480" y="70"/>
                </a:cubicBezTo>
                <a:cubicBezTo>
                  <a:pt x="481" y="69"/>
                  <a:pt x="483" y="69"/>
                  <a:pt x="484" y="69"/>
                </a:cubicBezTo>
                <a:cubicBezTo>
                  <a:pt x="485" y="69"/>
                  <a:pt x="485" y="69"/>
                  <a:pt x="486" y="69"/>
                </a:cubicBezTo>
                <a:cubicBezTo>
                  <a:pt x="487" y="69"/>
                  <a:pt x="488" y="69"/>
                  <a:pt x="489" y="69"/>
                </a:cubicBezTo>
                <a:cubicBezTo>
                  <a:pt x="489" y="68"/>
                  <a:pt x="490" y="68"/>
                  <a:pt x="490" y="68"/>
                </a:cubicBezTo>
                <a:cubicBezTo>
                  <a:pt x="491" y="68"/>
                  <a:pt x="493" y="68"/>
                  <a:pt x="494" y="68"/>
                </a:cubicBezTo>
                <a:cubicBezTo>
                  <a:pt x="494" y="68"/>
                  <a:pt x="494" y="68"/>
                  <a:pt x="495" y="68"/>
                </a:cubicBezTo>
                <a:cubicBezTo>
                  <a:pt x="496" y="68"/>
                  <a:pt x="497" y="68"/>
                  <a:pt x="498" y="68"/>
                </a:cubicBezTo>
                <a:cubicBezTo>
                  <a:pt x="499" y="68"/>
                  <a:pt x="499" y="68"/>
                  <a:pt x="500" y="68"/>
                </a:cubicBezTo>
                <a:cubicBezTo>
                  <a:pt x="501" y="68"/>
                  <a:pt x="502" y="68"/>
                  <a:pt x="503" y="69"/>
                </a:cubicBezTo>
                <a:cubicBezTo>
                  <a:pt x="503" y="69"/>
                  <a:pt x="504" y="69"/>
                  <a:pt x="504" y="69"/>
                </a:cubicBezTo>
                <a:cubicBezTo>
                  <a:pt x="505" y="69"/>
                  <a:pt x="507" y="69"/>
                  <a:pt x="508" y="69"/>
                </a:cubicBezTo>
                <a:cubicBezTo>
                  <a:pt x="514" y="70"/>
                  <a:pt x="519" y="71"/>
                  <a:pt x="525" y="73"/>
                </a:cubicBezTo>
                <a:cubicBezTo>
                  <a:pt x="526" y="73"/>
                  <a:pt x="527" y="74"/>
                  <a:pt x="528" y="74"/>
                </a:cubicBezTo>
                <a:cubicBezTo>
                  <a:pt x="528" y="74"/>
                  <a:pt x="528" y="74"/>
                  <a:pt x="528" y="74"/>
                </a:cubicBezTo>
                <a:cubicBezTo>
                  <a:pt x="529" y="75"/>
                  <a:pt x="530" y="75"/>
                  <a:pt x="531" y="75"/>
                </a:cubicBezTo>
                <a:cubicBezTo>
                  <a:pt x="531" y="75"/>
                  <a:pt x="532" y="76"/>
                  <a:pt x="532" y="76"/>
                </a:cubicBezTo>
                <a:cubicBezTo>
                  <a:pt x="535" y="77"/>
                  <a:pt x="538" y="78"/>
                  <a:pt x="541" y="80"/>
                </a:cubicBezTo>
                <a:cubicBezTo>
                  <a:pt x="541" y="80"/>
                  <a:pt x="541" y="80"/>
                  <a:pt x="541" y="80"/>
                </a:cubicBezTo>
                <a:cubicBezTo>
                  <a:pt x="542" y="81"/>
                  <a:pt x="543" y="81"/>
                  <a:pt x="544" y="82"/>
                </a:cubicBezTo>
                <a:cubicBezTo>
                  <a:pt x="544" y="82"/>
                  <a:pt x="544" y="82"/>
                  <a:pt x="544" y="82"/>
                </a:cubicBezTo>
                <a:cubicBezTo>
                  <a:pt x="548" y="84"/>
                  <a:pt x="552" y="87"/>
                  <a:pt x="555" y="90"/>
                </a:cubicBezTo>
                <a:cubicBezTo>
                  <a:pt x="555" y="90"/>
                  <a:pt x="555" y="90"/>
                  <a:pt x="556" y="90"/>
                </a:cubicBezTo>
                <a:cubicBezTo>
                  <a:pt x="556" y="91"/>
                  <a:pt x="557" y="92"/>
                  <a:pt x="558" y="92"/>
                </a:cubicBezTo>
                <a:cubicBezTo>
                  <a:pt x="558" y="92"/>
                  <a:pt x="558" y="92"/>
                  <a:pt x="558" y="93"/>
                </a:cubicBezTo>
                <a:cubicBezTo>
                  <a:pt x="561" y="95"/>
                  <a:pt x="563" y="97"/>
                  <a:pt x="565" y="100"/>
                </a:cubicBezTo>
                <a:cubicBezTo>
                  <a:pt x="565" y="100"/>
                  <a:pt x="565" y="100"/>
                  <a:pt x="565" y="100"/>
                </a:cubicBezTo>
                <a:cubicBezTo>
                  <a:pt x="566" y="101"/>
                  <a:pt x="567" y="101"/>
                  <a:pt x="567" y="102"/>
                </a:cubicBezTo>
                <a:cubicBezTo>
                  <a:pt x="568" y="102"/>
                  <a:pt x="568" y="103"/>
                  <a:pt x="568" y="103"/>
                </a:cubicBezTo>
                <a:cubicBezTo>
                  <a:pt x="569" y="104"/>
                  <a:pt x="569" y="104"/>
                  <a:pt x="570" y="105"/>
                </a:cubicBezTo>
                <a:cubicBezTo>
                  <a:pt x="573" y="110"/>
                  <a:pt x="576" y="115"/>
                  <a:pt x="579" y="120"/>
                </a:cubicBezTo>
                <a:cubicBezTo>
                  <a:pt x="580" y="121"/>
                  <a:pt x="580" y="122"/>
                  <a:pt x="581" y="123"/>
                </a:cubicBezTo>
                <a:cubicBezTo>
                  <a:pt x="581" y="124"/>
                  <a:pt x="581" y="124"/>
                  <a:pt x="581" y="125"/>
                </a:cubicBezTo>
                <a:cubicBezTo>
                  <a:pt x="582" y="126"/>
                  <a:pt x="582" y="127"/>
                  <a:pt x="582" y="127"/>
                </a:cubicBezTo>
                <a:cubicBezTo>
                  <a:pt x="583" y="128"/>
                  <a:pt x="583" y="128"/>
                  <a:pt x="583" y="129"/>
                </a:cubicBezTo>
                <a:cubicBezTo>
                  <a:pt x="583" y="130"/>
                  <a:pt x="584" y="131"/>
                  <a:pt x="584" y="132"/>
                </a:cubicBezTo>
                <a:cubicBezTo>
                  <a:pt x="584" y="132"/>
                  <a:pt x="584" y="133"/>
                  <a:pt x="584" y="133"/>
                </a:cubicBezTo>
                <a:cubicBezTo>
                  <a:pt x="585" y="134"/>
                  <a:pt x="585" y="135"/>
                  <a:pt x="585" y="137"/>
                </a:cubicBezTo>
                <a:lnTo>
                  <a:pt x="586" y="138"/>
                </a:lnTo>
                <a:cubicBezTo>
                  <a:pt x="586" y="139"/>
                  <a:pt x="586" y="140"/>
                  <a:pt x="587" y="141"/>
                </a:cubicBezTo>
                <a:cubicBezTo>
                  <a:pt x="587" y="141"/>
                  <a:pt x="587" y="142"/>
                  <a:pt x="587" y="142"/>
                </a:cubicBezTo>
                <a:cubicBezTo>
                  <a:pt x="587" y="144"/>
                  <a:pt x="587" y="145"/>
                  <a:pt x="588" y="147"/>
                </a:cubicBezTo>
                <a:cubicBezTo>
                  <a:pt x="588" y="148"/>
                  <a:pt x="588" y="149"/>
                  <a:pt x="588" y="151"/>
                </a:cubicBezTo>
                <a:close/>
                <a:moveTo>
                  <a:pt x="657" y="163"/>
                </a:moveTo>
                <a:lnTo>
                  <a:pt x="648" y="108"/>
                </a:lnTo>
                <a:lnTo>
                  <a:pt x="616" y="114"/>
                </a:lnTo>
                <a:cubicBezTo>
                  <a:pt x="611" y="99"/>
                  <a:pt x="602" y="86"/>
                  <a:pt x="592" y="74"/>
                </a:cubicBezTo>
                <a:lnTo>
                  <a:pt x="611" y="48"/>
                </a:lnTo>
                <a:lnTo>
                  <a:pt x="565" y="16"/>
                </a:lnTo>
                <a:lnTo>
                  <a:pt x="547" y="42"/>
                </a:lnTo>
                <a:cubicBezTo>
                  <a:pt x="533" y="36"/>
                  <a:pt x="518" y="32"/>
                  <a:pt x="502" y="32"/>
                </a:cubicBezTo>
                <a:lnTo>
                  <a:pt x="497" y="0"/>
                </a:lnTo>
                <a:lnTo>
                  <a:pt x="442" y="9"/>
                </a:lnTo>
                <a:lnTo>
                  <a:pt x="447" y="41"/>
                </a:lnTo>
                <a:cubicBezTo>
                  <a:pt x="432" y="47"/>
                  <a:pt x="419" y="55"/>
                  <a:pt x="408" y="65"/>
                </a:cubicBezTo>
                <a:lnTo>
                  <a:pt x="382" y="47"/>
                </a:lnTo>
                <a:lnTo>
                  <a:pt x="350" y="92"/>
                </a:lnTo>
                <a:lnTo>
                  <a:pt x="376" y="110"/>
                </a:lnTo>
                <a:cubicBezTo>
                  <a:pt x="370" y="124"/>
                  <a:pt x="366" y="140"/>
                  <a:pt x="365" y="155"/>
                </a:cubicBezTo>
                <a:lnTo>
                  <a:pt x="334" y="161"/>
                </a:lnTo>
                <a:lnTo>
                  <a:pt x="343" y="215"/>
                </a:lnTo>
                <a:lnTo>
                  <a:pt x="374" y="210"/>
                </a:lnTo>
                <a:cubicBezTo>
                  <a:pt x="380" y="225"/>
                  <a:pt x="388" y="238"/>
                  <a:pt x="399" y="249"/>
                </a:cubicBezTo>
                <a:lnTo>
                  <a:pt x="380" y="275"/>
                </a:lnTo>
                <a:lnTo>
                  <a:pt x="425" y="308"/>
                </a:lnTo>
                <a:lnTo>
                  <a:pt x="444" y="282"/>
                </a:lnTo>
                <a:cubicBezTo>
                  <a:pt x="458" y="288"/>
                  <a:pt x="473" y="291"/>
                  <a:pt x="489" y="292"/>
                </a:cubicBezTo>
                <a:lnTo>
                  <a:pt x="494" y="324"/>
                </a:lnTo>
                <a:lnTo>
                  <a:pt x="549" y="315"/>
                </a:lnTo>
                <a:lnTo>
                  <a:pt x="544" y="283"/>
                </a:lnTo>
                <a:cubicBezTo>
                  <a:pt x="558" y="277"/>
                  <a:pt x="571" y="269"/>
                  <a:pt x="583" y="258"/>
                </a:cubicBezTo>
                <a:lnTo>
                  <a:pt x="609" y="277"/>
                </a:lnTo>
                <a:lnTo>
                  <a:pt x="641" y="232"/>
                </a:lnTo>
                <a:lnTo>
                  <a:pt x="615" y="213"/>
                </a:lnTo>
                <a:cubicBezTo>
                  <a:pt x="621" y="199"/>
                  <a:pt x="625" y="184"/>
                  <a:pt x="625" y="168"/>
                </a:cubicBezTo>
                <a:lnTo>
                  <a:pt x="657" y="163"/>
                </a:lnTo>
                <a:close/>
                <a:moveTo>
                  <a:pt x="453" y="544"/>
                </a:moveTo>
                <a:cubicBezTo>
                  <a:pt x="453" y="545"/>
                  <a:pt x="453" y="546"/>
                  <a:pt x="453" y="547"/>
                </a:cubicBezTo>
                <a:cubicBezTo>
                  <a:pt x="452" y="548"/>
                  <a:pt x="452" y="550"/>
                  <a:pt x="452" y="552"/>
                </a:cubicBezTo>
                <a:cubicBezTo>
                  <a:pt x="452" y="553"/>
                  <a:pt x="451" y="554"/>
                  <a:pt x="451" y="554"/>
                </a:cubicBezTo>
                <a:cubicBezTo>
                  <a:pt x="451" y="557"/>
                  <a:pt x="450" y="559"/>
                  <a:pt x="450" y="562"/>
                </a:cubicBezTo>
                <a:cubicBezTo>
                  <a:pt x="450" y="562"/>
                  <a:pt x="450" y="562"/>
                  <a:pt x="449" y="562"/>
                </a:cubicBezTo>
                <a:cubicBezTo>
                  <a:pt x="449" y="565"/>
                  <a:pt x="448" y="567"/>
                  <a:pt x="448" y="569"/>
                </a:cubicBezTo>
                <a:cubicBezTo>
                  <a:pt x="447" y="570"/>
                  <a:pt x="447" y="570"/>
                  <a:pt x="447" y="571"/>
                </a:cubicBezTo>
                <a:cubicBezTo>
                  <a:pt x="447" y="573"/>
                  <a:pt x="446" y="575"/>
                  <a:pt x="445" y="576"/>
                </a:cubicBezTo>
                <a:cubicBezTo>
                  <a:pt x="445" y="577"/>
                  <a:pt x="445" y="578"/>
                  <a:pt x="445" y="579"/>
                </a:cubicBezTo>
                <a:cubicBezTo>
                  <a:pt x="440" y="591"/>
                  <a:pt x="435" y="602"/>
                  <a:pt x="428" y="612"/>
                </a:cubicBezTo>
                <a:cubicBezTo>
                  <a:pt x="427" y="614"/>
                  <a:pt x="426" y="616"/>
                  <a:pt x="425" y="617"/>
                </a:cubicBezTo>
                <a:cubicBezTo>
                  <a:pt x="424" y="617"/>
                  <a:pt x="424" y="618"/>
                  <a:pt x="424" y="618"/>
                </a:cubicBezTo>
                <a:cubicBezTo>
                  <a:pt x="423" y="620"/>
                  <a:pt x="422" y="621"/>
                  <a:pt x="421" y="623"/>
                </a:cubicBezTo>
                <a:cubicBezTo>
                  <a:pt x="421" y="623"/>
                  <a:pt x="420" y="623"/>
                  <a:pt x="420" y="623"/>
                </a:cubicBezTo>
                <a:cubicBezTo>
                  <a:pt x="417" y="628"/>
                  <a:pt x="413" y="632"/>
                  <a:pt x="409" y="637"/>
                </a:cubicBezTo>
                <a:cubicBezTo>
                  <a:pt x="409" y="637"/>
                  <a:pt x="409" y="637"/>
                  <a:pt x="408" y="637"/>
                </a:cubicBezTo>
                <a:cubicBezTo>
                  <a:pt x="407" y="639"/>
                  <a:pt x="406" y="640"/>
                  <a:pt x="404" y="641"/>
                </a:cubicBezTo>
                <a:cubicBezTo>
                  <a:pt x="404" y="641"/>
                  <a:pt x="404" y="642"/>
                  <a:pt x="404" y="642"/>
                </a:cubicBezTo>
                <a:cubicBezTo>
                  <a:pt x="398" y="648"/>
                  <a:pt x="392" y="653"/>
                  <a:pt x="386" y="657"/>
                </a:cubicBezTo>
                <a:cubicBezTo>
                  <a:pt x="385" y="657"/>
                  <a:pt x="385" y="658"/>
                  <a:pt x="385" y="658"/>
                </a:cubicBezTo>
                <a:cubicBezTo>
                  <a:pt x="383" y="659"/>
                  <a:pt x="382" y="660"/>
                  <a:pt x="380" y="661"/>
                </a:cubicBezTo>
                <a:cubicBezTo>
                  <a:pt x="380" y="661"/>
                  <a:pt x="379" y="661"/>
                  <a:pt x="379" y="662"/>
                </a:cubicBezTo>
                <a:cubicBezTo>
                  <a:pt x="374" y="665"/>
                  <a:pt x="369" y="668"/>
                  <a:pt x="364" y="670"/>
                </a:cubicBezTo>
                <a:cubicBezTo>
                  <a:pt x="364" y="671"/>
                  <a:pt x="364" y="671"/>
                  <a:pt x="363" y="671"/>
                </a:cubicBezTo>
                <a:cubicBezTo>
                  <a:pt x="362" y="672"/>
                  <a:pt x="360" y="672"/>
                  <a:pt x="358" y="673"/>
                </a:cubicBezTo>
                <a:cubicBezTo>
                  <a:pt x="358" y="673"/>
                  <a:pt x="358" y="674"/>
                  <a:pt x="357" y="674"/>
                </a:cubicBezTo>
                <a:cubicBezTo>
                  <a:pt x="356" y="675"/>
                  <a:pt x="354" y="675"/>
                  <a:pt x="352" y="676"/>
                </a:cubicBezTo>
                <a:cubicBezTo>
                  <a:pt x="343" y="680"/>
                  <a:pt x="333" y="683"/>
                  <a:pt x="323" y="685"/>
                </a:cubicBezTo>
                <a:cubicBezTo>
                  <a:pt x="321" y="686"/>
                  <a:pt x="318" y="686"/>
                  <a:pt x="316" y="687"/>
                </a:cubicBezTo>
                <a:cubicBezTo>
                  <a:pt x="315" y="687"/>
                  <a:pt x="314" y="687"/>
                  <a:pt x="313" y="687"/>
                </a:cubicBezTo>
                <a:cubicBezTo>
                  <a:pt x="312" y="687"/>
                  <a:pt x="310" y="688"/>
                  <a:pt x="308" y="688"/>
                </a:cubicBezTo>
                <a:cubicBezTo>
                  <a:pt x="307" y="688"/>
                  <a:pt x="307" y="688"/>
                  <a:pt x="306" y="688"/>
                </a:cubicBezTo>
                <a:cubicBezTo>
                  <a:pt x="304" y="688"/>
                  <a:pt x="301" y="689"/>
                  <a:pt x="299" y="689"/>
                </a:cubicBezTo>
                <a:cubicBezTo>
                  <a:pt x="299" y="689"/>
                  <a:pt x="299" y="689"/>
                  <a:pt x="298" y="689"/>
                </a:cubicBezTo>
                <a:cubicBezTo>
                  <a:pt x="296" y="689"/>
                  <a:pt x="293" y="689"/>
                  <a:pt x="291" y="689"/>
                </a:cubicBezTo>
                <a:cubicBezTo>
                  <a:pt x="290" y="689"/>
                  <a:pt x="289" y="689"/>
                  <a:pt x="289" y="689"/>
                </a:cubicBezTo>
                <a:cubicBezTo>
                  <a:pt x="287" y="689"/>
                  <a:pt x="285" y="689"/>
                  <a:pt x="283" y="689"/>
                </a:cubicBezTo>
                <a:cubicBezTo>
                  <a:pt x="282" y="689"/>
                  <a:pt x="281" y="689"/>
                  <a:pt x="281" y="689"/>
                </a:cubicBezTo>
                <a:cubicBezTo>
                  <a:pt x="278" y="689"/>
                  <a:pt x="276" y="689"/>
                  <a:pt x="273" y="689"/>
                </a:cubicBezTo>
                <a:cubicBezTo>
                  <a:pt x="270" y="688"/>
                  <a:pt x="268" y="688"/>
                  <a:pt x="265" y="688"/>
                </a:cubicBezTo>
                <a:cubicBezTo>
                  <a:pt x="265" y="688"/>
                  <a:pt x="264" y="687"/>
                  <a:pt x="263" y="687"/>
                </a:cubicBezTo>
                <a:cubicBezTo>
                  <a:pt x="261" y="687"/>
                  <a:pt x="259" y="687"/>
                  <a:pt x="257" y="686"/>
                </a:cubicBezTo>
                <a:cubicBezTo>
                  <a:pt x="257" y="686"/>
                  <a:pt x="256" y="686"/>
                  <a:pt x="255" y="686"/>
                </a:cubicBezTo>
                <a:cubicBezTo>
                  <a:pt x="253" y="686"/>
                  <a:pt x="250" y="685"/>
                  <a:pt x="248" y="684"/>
                </a:cubicBezTo>
                <a:cubicBezTo>
                  <a:pt x="248" y="684"/>
                  <a:pt x="247" y="684"/>
                  <a:pt x="247" y="684"/>
                </a:cubicBezTo>
                <a:cubicBezTo>
                  <a:pt x="245" y="684"/>
                  <a:pt x="243" y="683"/>
                  <a:pt x="241" y="683"/>
                </a:cubicBezTo>
                <a:cubicBezTo>
                  <a:pt x="240" y="682"/>
                  <a:pt x="239" y="682"/>
                  <a:pt x="238" y="682"/>
                </a:cubicBezTo>
                <a:cubicBezTo>
                  <a:pt x="237" y="681"/>
                  <a:pt x="235" y="681"/>
                  <a:pt x="233" y="680"/>
                </a:cubicBezTo>
                <a:cubicBezTo>
                  <a:pt x="233" y="680"/>
                  <a:pt x="232" y="680"/>
                  <a:pt x="231" y="679"/>
                </a:cubicBezTo>
                <a:cubicBezTo>
                  <a:pt x="229" y="679"/>
                  <a:pt x="226" y="678"/>
                  <a:pt x="224" y="677"/>
                </a:cubicBezTo>
                <a:cubicBezTo>
                  <a:pt x="215" y="673"/>
                  <a:pt x="206" y="668"/>
                  <a:pt x="197" y="663"/>
                </a:cubicBezTo>
                <a:cubicBezTo>
                  <a:pt x="196" y="662"/>
                  <a:pt x="194" y="661"/>
                  <a:pt x="192" y="660"/>
                </a:cubicBezTo>
                <a:cubicBezTo>
                  <a:pt x="192" y="659"/>
                  <a:pt x="192" y="659"/>
                  <a:pt x="191" y="659"/>
                </a:cubicBezTo>
                <a:cubicBezTo>
                  <a:pt x="190" y="658"/>
                  <a:pt x="188" y="657"/>
                  <a:pt x="187" y="656"/>
                </a:cubicBezTo>
                <a:cubicBezTo>
                  <a:pt x="187" y="655"/>
                  <a:pt x="187" y="655"/>
                  <a:pt x="186" y="655"/>
                </a:cubicBezTo>
                <a:cubicBezTo>
                  <a:pt x="182" y="652"/>
                  <a:pt x="177" y="648"/>
                  <a:pt x="173" y="644"/>
                </a:cubicBezTo>
                <a:cubicBezTo>
                  <a:pt x="173" y="644"/>
                  <a:pt x="172" y="643"/>
                  <a:pt x="172" y="643"/>
                </a:cubicBezTo>
                <a:cubicBezTo>
                  <a:pt x="171" y="642"/>
                  <a:pt x="170" y="641"/>
                  <a:pt x="168" y="639"/>
                </a:cubicBezTo>
                <a:cubicBezTo>
                  <a:pt x="168" y="639"/>
                  <a:pt x="168" y="639"/>
                  <a:pt x="167" y="638"/>
                </a:cubicBezTo>
                <a:cubicBezTo>
                  <a:pt x="162" y="633"/>
                  <a:pt x="157" y="627"/>
                  <a:pt x="152" y="620"/>
                </a:cubicBezTo>
                <a:cubicBezTo>
                  <a:pt x="152" y="620"/>
                  <a:pt x="152" y="620"/>
                  <a:pt x="151" y="619"/>
                </a:cubicBezTo>
                <a:cubicBezTo>
                  <a:pt x="150" y="618"/>
                  <a:pt x="149" y="616"/>
                  <a:pt x="148" y="615"/>
                </a:cubicBezTo>
                <a:cubicBezTo>
                  <a:pt x="148" y="615"/>
                  <a:pt x="148" y="614"/>
                  <a:pt x="148" y="614"/>
                </a:cubicBezTo>
                <a:cubicBezTo>
                  <a:pt x="145" y="609"/>
                  <a:pt x="142" y="604"/>
                  <a:pt x="139" y="599"/>
                </a:cubicBezTo>
                <a:cubicBezTo>
                  <a:pt x="139" y="599"/>
                  <a:pt x="139" y="598"/>
                  <a:pt x="139" y="598"/>
                </a:cubicBezTo>
                <a:cubicBezTo>
                  <a:pt x="138" y="597"/>
                  <a:pt x="137" y="595"/>
                  <a:pt x="136" y="593"/>
                </a:cubicBezTo>
                <a:cubicBezTo>
                  <a:pt x="136" y="593"/>
                  <a:pt x="136" y="592"/>
                  <a:pt x="136" y="592"/>
                </a:cubicBezTo>
                <a:cubicBezTo>
                  <a:pt x="135" y="590"/>
                  <a:pt x="134" y="589"/>
                  <a:pt x="133" y="587"/>
                </a:cubicBezTo>
                <a:cubicBezTo>
                  <a:pt x="129" y="575"/>
                  <a:pt x="125" y="563"/>
                  <a:pt x="123" y="551"/>
                </a:cubicBezTo>
                <a:cubicBezTo>
                  <a:pt x="123" y="550"/>
                  <a:pt x="122" y="549"/>
                  <a:pt x="122" y="548"/>
                </a:cubicBezTo>
                <a:cubicBezTo>
                  <a:pt x="122" y="547"/>
                  <a:pt x="122" y="545"/>
                  <a:pt x="122" y="543"/>
                </a:cubicBezTo>
                <a:cubicBezTo>
                  <a:pt x="122" y="542"/>
                  <a:pt x="121" y="541"/>
                  <a:pt x="121" y="541"/>
                </a:cubicBezTo>
                <a:cubicBezTo>
                  <a:pt x="121" y="538"/>
                  <a:pt x="121" y="536"/>
                  <a:pt x="121" y="534"/>
                </a:cubicBezTo>
                <a:cubicBezTo>
                  <a:pt x="121" y="534"/>
                  <a:pt x="121" y="533"/>
                  <a:pt x="121" y="533"/>
                </a:cubicBezTo>
                <a:cubicBezTo>
                  <a:pt x="120" y="531"/>
                  <a:pt x="120" y="528"/>
                  <a:pt x="120" y="526"/>
                </a:cubicBezTo>
                <a:cubicBezTo>
                  <a:pt x="120" y="525"/>
                  <a:pt x="120" y="524"/>
                  <a:pt x="120" y="523"/>
                </a:cubicBezTo>
                <a:cubicBezTo>
                  <a:pt x="120" y="522"/>
                  <a:pt x="120" y="520"/>
                  <a:pt x="120" y="518"/>
                </a:cubicBezTo>
                <a:cubicBezTo>
                  <a:pt x="120" y="517"/>
                  <a:pt x="120" y="516"/>
                  <a:pt x="120" y="515"/>
                </a:cubicBezTo>
                <a:cubicBezTo>
                  <a:pt x="121" y="513"/>
                  <a:pt x="121" y="510"/>
                  <a:pt x="121" y="508"/>
                </a:cubicBezTo>
                <a:cubicBezTo>
                  <a:pt x="121" y="505"/>
                  <a:pt x="121" y="503"/>
                  <a:pt x="122" y="500"/>
                </a:cubicBezTo>
                <a:cubicBezTo>
                  <a:pt x="122" y="499"/>
                  <a:pt x="122" y="499"/>
                  <a:pt x="122" y="498"/>
                </a:cubicBezTo>
                <a:cubicBezTo>
                  <a:pt x="122" y="496"/>
                  <a:pt x="123" y="494"/>
                  <a:pt x="123" y="492"/>
                </a:cubicBezTo>
                <a:cubicBezTo>
                  <a:pt x="123" y="492"/>
                  <a:pt x="123" y="491"/>
                  <a:pt x="123" y="490"/>
                </a:cubicBezTo>
                <a:cubicBezTo>
                  <a:pt x="124" y="488"/>
                  <a:pt x="124" y="485"/>
                  <a:pt x="125" y="483"/>
                </a:cubicBezTo>
                <a:cubicBezTo>
                  <a:pt x="125" y="482"/>
                  <a:pt x="125" y="482"/>
                  <a:pt x="125" y="482"/>
                </a:cubicBezTo>
                <a:cubicBezTo>
                  <a:pt x="126" y="480"/>
                  <a:pt x="126" y="478"/>
                  <a:pt x="127" y="475"/>
                </a:cubicBezTo>
                <a:cubicBezTo>
                  <a:pt x="127" y="475"/>
                  <a:pt x="127" y="474"/>
                  <a:pt x="128" y="473"/>
                </a:cubicBezTo>
                <a:cubicBezTo>
                  <a:pt x="128" y="471"/>
                  <a:pt x="129" y="470"/>
                  <a:pt x="129" y="468"/>
                </a:cubicBezTo>
                <a:cubicBezTo>
                  <a:pt x="130" y="467"/>
                  <a:pt x="130" y="467"/>
                  <a:pt x="130" y="466"/>
                </a:cubicBezTo>
                <a:cubicBezTo>
                  <a:pt x="131" y="464"/>
                  <a:pt x="132" y="461"/>
                  <a:pt x="133" y="459"/>
                </a:cubicBezTo>
                <a:cubicBezTo>
                  <a:pt x="133" y="459"/>
                  <a:pt x="133" y="459"/>
                  <a:pt x="133" y="459"/>
                </a:cubicBezTo>
                <a:cubicBezTo>
                  <a:pt x="136" y="450"/>
                  <a:pt x="141" y="440"/>
                  <a:pt x="147" y="432"/>
                </a:cubicBezTo>
                <a:cubicBezTo>
                  <a:pt x="148" y="430"/>
                  <a:pt x="149" y="429"/>
                  <a:pt x="150" y="427"/>
                </a:cubicBezTo>
                <a:cubicBezTo>
                  <a:pt x="150" y="427"/>
                  <a:pt x="150" y="426"/>
                  <a:pt x="151" y="426"/>
                </a:cubicBezTo>
                <a:cubicBezTo>
                  <a:pt x="152" y="425"/>
                  <a:pt x="153" y="423"/>
                  <a:pt x="154" y="422"/>
                </a:cubicBezTo>
                <a:cubicBezTo>
                  <a:pt x="154" y="422"/>
                  <a:pt x="154" y="421"/>
                  <a:pt x="154" y="421"/>
                </a:cubicBezTo>
                <a:cubicBezTo>
                  <a:pt x="158" y="416"/>
                  <a:pt x="162" y="412"/>
                  <a:pt x="166" y="408"/>
                </a:cubicBezTo>
                <a:cubicBezTo>
                  <a:pt x="166" y="407"/>
                  <a:pt x="166" y="407"/>
                  <a:pt x="166" y="407"/>
                </a:cubicBezTo>
                <a:cubicBezTo>
                  <a:pt x="168" y="406"/>
                  <a:pt x="169" y="404"/>
                  <a:pt x="170" y="403"/>
                </a:cubicBezTo>
                <a:cubicBezTo>
                  <a:pt x="170" y="403"/>
                  <a:pt x="171" y="403"/>
                  <a:pt x="171" y="402"/>
                </a:cubicBezTo>
                <a:cubicBezTo>
                  <a:pt x="177" y="397"/>
                  <a:pt x="183" y="392"/>
                  <a:pt x="189" y="387"/>
                </a:cubicBezTo>
                <a:cubicBezTo>
                  <a:pt x="189" y="387"/>
                  <a:pt x="190" y="387"/>
                  <a:pt x="190" y="386"/>
                </a:cubicBezTo>
                <a:cubicBezTo>
                  <a:pt x="192" y="385"/>
                  <a:pt x="193" y="384"/>
                  <a:pt x="195" y="383"/>
                </a:cubicBezTo>
                <a:cubicBezTo>
                  <a:pt x="195" y="383"/>
                  <a:pt x="195" y="383"/>
                  <a:pt x="195" y="383"/>
                </a:cubicBezTo>
                <a:cubicBezTo>
                  <a:pt x="200" y="379"/>
                  <a:pt x="205" y="377"/>
                  <a:pt x="211" y="374"/>
                </a:cubicBezTo>
                <a:cubicBezTo>
                  <a:pt x="211" y="374"/>
                  <a:pt x="211" y="374"/>
                  <a:pt x="211" y="373"/>
                </a:cubicBezTo>
                <a:cubicBezTo>
                  <a:pt x="213" y="373"/>
                  <a:pt x="215" y="372"/>
                  <a:pt x="216" y="371"/>
                </a:cubicBezTo>
                <a:cubicBezTo>
                  <a:pt x="217" y="371"/>
                  <a:pt x="217" y="371"/>
                  <a:pt x="217" y="371"/>
                </a:cubicBezTo>
                <a:cubicBezTo>
                  <a:pt x="219" y="370"/>
                  <a:pt x="221" y="369"/>
                  <a:pt x="223" y="368"/>
                </a:cubicBezTo>
                <a:cubicBezTo>
                  <a:pt x="232" y="364"/>
                  <a:pt x="242" y="361"/>
                  <a:pt x="252" y="359"/>
                </a:cubicBezTo>
                <a:cubicBezTo>
                  <a:pt x="254" y="358"/>
                  <a:pt x="256" y="358"/>
                  <a:pt x="259" y="358"/>
                </a:cubicBezTo>
                <a:cubicBezTo>
                  <a:pt x="260" y="357"/>
                  <a:pt x="260" y="357"/>
                  <a:pt x="261" y="357"/>
                </a:cubicBezTo>
                <a:cubicBezTo>
                  <a:pt x="263" y="357"/>
                  <a:pt x="265" y="357"/>
                  <a:pt x="266" y="356"/>
                </a:cubicBezTo>
                <a:cubicBezTo>
                  <a:pt x="267" y="356"/>
                  <a:pt x="268" y="356"/>
                  <a:pt x="269" y="356"/>
                </a:cubicBezTo>
                <a:cubicBezTo>
                  <a:pt x="271" y="356"/>
                  <a:pt x="273" y="356"/>
                  <a:pt x="276" y="356"/>
                </a:cubicBezTo>
                <a:cubicBezTo>
                  <a:pt x="276" y="355"/>
                  <a:pt x="276" y="355"/>
                  <a:pt x="276" y="355"/>
                </a:cubicBezTo>
                <a:cubicBezTo>
                  <a:pt x="279" y="355"/>
                  <a:pt x="281" y="355"/>
                  <a:pt x="284" y="355"/>
                </a:cubicBezTo>
                <a:cubicBezTo>
                  <a:pt x="285" y="355"/>
                  <a:pt x="285" y="355"/>
                  <a:pt x="286" y="355"/>
                </a:cubicBezTo>
                <a:cubicBezTo>
                  <a:pt x="288" y="355"/>
                  <a:pt x="290" y="355"/>
                  <a:pt x="292" y="355"/>
                </a:cubicBezTo>
                <a:cubicBezTo>
                  <a:pt x="292" y="355"/>
                  <a:pt x="293" y="355"/>
                  <a:pt x="294" y="355"/>
                </a:cubicBezTo>
                <a:cubicBezTo>
                  <a:pt x="297" y="355"/>
                  <a:pt x="299" y="356"/>
                  <a:pt x="302" y="356"/>
                </a:cubicBezTo>
                <a:cubicBezTo>
                  <a:pt x="304" y="356"/>
                  <a:pt x="307" y="356"/>
                  <a:pt x="309" y="357"/>
                </a:cubicBezTo>
                <a:cubicBezTo>
                  <a:pt x="310" y="357"/>
                  <a:pt x="311" y="357"/>
                  <a:pt x="312" y="357"/>
                </a:cubicBezTo>
                <a:cubicBezTo>
                  <a:pt x="314" y="357"/>
                  <a:pt x="315" y="357"/>
                  <a:pt x="317" y="358"/>
                </a:cubicBezTo>
                <a:cubicBezTo>
                  <a:pt x="318" y="358"/>
                  <a:pt x="319" y="358"/>
                  <a:pt x="319" y="358"/>
                </a:cubicBezTo>
                <a:cubicBezTo>
                  <a:pt x="322" y="359"/>
                  <a:pt x="324" y="359"/>
                  <a:pt x="327" y="360"/>
                </a:cubicBezTo>
                <a:cubicBezTo>
                  <a:pt x="327" y="360"/>
                  <a:pt x="327" y="360"/>
                  <a:pt x="328" y="360"/>
                </a:cubicBezTo>
                <a:cubicBezTo>
                  <a:pt x="330" y="361"/>
                  <a:pt x="332" y="361"/>
                  <a:pt x="334" y="362"/>
                </a:cubicBezTo>
                <a:cubicBezTo>
                  <a:pt x="335" y="362"/>
                  <a:pt x="336" y="362"/>
                  <a:pt x="336" y="363"/>
                </a:cubicBezTo>
                <a:cubicBezTo>
                  <a:pt x="338" y="363"/>
                  <a:pt x="340" y="363"/>
                  <a:pt x="341" y="364"/>
                </a:cubicBezTo>
                <a:cubicBezTo>
                  <a:pt x="342" y="364"/>
                  <a:pt x="343" y="365"/>
                  <a:pt x="344" y="365"/>
                </a:cubicBezTo>
                <a:cubicBezTo>
                  <a:pt x="346" y="366"/>
                  <a:pt x="348" y="367"/>
                  <a:pt x="350" y="367"/>
                </a:cubicBezTo>
                <a:cubicBezTo>
                  <a:pt x="360" y="371"/>
                  <a:pt x="369" y="376"/>
                  <a:pt x="378" y="382"/>
                </a:cubicBezTo>
                <a:cubicBezTo>
                  <a:pt x="379" y="383"/>
                  <a:pt x="381" y="384"/>
                  <a:pt x="382" y="385"/>
                </a:cubicBezTo>
                <a:cubicBezTo>
                  <a:pt x="383" y="385"/>
                  <a:pt x="383" y="385"/>
                  <a:pt x="383" y="385"/>
                </a:cubicBezTo>
                <a:cubicBezTo>
                  <a:pt x="385" y="387"/>
                  <a:pt x="386" y="388"/>
                  <a:pt x="388" y="389"/>
                </a:cubicBezTo>
                <a:cubicBezTo>
                  <a:pt x="388" y="389"/>
                  <a:pt x="388" y="389"/>
                  <a:pt x="388" y="389"/>
                </a:cubicBezTo>
                <a:cubicBezTo>
                  <a:pt x="393" y="393"/>
                  <a:pt x="398" y="397"/>
                  <a:pt x="402" y="401"/>
                </a:cubicBezTo>
                <a:cubicBezTo>
                  <a:pt x="402" y="401"/>
                  <a:pt x="402" y="401"/>
                  <a:pt x="402" y="401"/>
                </a:cubicBezTo>
                <a:cubicBezTo>
                  <a:pt x="404" y="402"/>
                  <a:pt x="405" y="404"/>
                  <a:pt x="406" y="405"/>
                </a:cubicBezTo>
                <a:cubicBezTo>
                  <a:pt x="407" y="405"/>
                  <a:pt x="407" y="406"/>
                  <a:pt x="407" y="406"/>
                </a:cubicBezTo>
                <a:cubicBezTo>
                  <a:pt x="413" y="412"/>
                  <a:pt x="418" y="418"/>
                  <a:pt x="422" y="424"/>
                </a:cubicBezTo>
                <a:cubicBezTo>
                  <a:pt x="423" y="424"/>
                  <a:pt x="423" y="425"/>
                  <a:pt x="423" y="425"/>
                </a:cubicBezTo>
                <a:cubicBezTo>
                  <a:pt x="424" y="426"/>
                  <a:pt x="425" y="428"/>
                  <a:pt x="426" y="429"/>
                </a:cubicBezTo>
                <a:cubicBezTo>
                  <a:pt x="426" y="430"/>
                  <a:pt x="427" y="430"/>
                  <a:pt x="427" y="430"/>
                </a:cubicBezTo>
                <a:cubicBezTo>
                  <a:pt x="430" y="435"/>
                  <a:pt x="433" y="440"/>
                  <a:pt x="436" y="445"/>
                </a:cubicBezTo>
                <a:cubicBezTo>
                  <a:pt x="436" y="446"/>
                  <a:pt x="436" y="446"/>
                  <a:pt x="436" y="446"/>
                </a:cubicBezTo>
                <a:cubicBezTo>
                  <a:pt x="437" y="448"/>
                  <a:pt x="438" y="449"/>
                  <a:pt x="438" y="451"/>
                </a:cubicBezTo>
                <a:cubicBezTo>
                  <a:pt x="439" y="451"/>
                  <a:pt x="439" y="452"/>
                  <a:pt x="439" y="452"/>
                </a:cubicBezTo>
                <a:cubicBezTo>
                  <a:pt x="440" y="454"/>
                  <a:pt x="441" y="456"/>
                  <a:pt x="441" y="457"/>
                </a:cubicBezTo>
                <a:cubicBezTo>
                  <a:pt x="445" y="467"/>
                  <a:pt x="448" y="476"/>
                  <a:pt x="451" y="487"/>
                </a:cubicBezTo>
                <a:cubicBezTo>
                  <a:pt x="451" y="489"/>
                  <a:pt x="452" y="491"/>
                  <a:pt x="452" y="494"/>
                </a:cubicBezTo>
                <a:cubicBezTo>
                  <a:pt x="452" y="494"/>
                  <a:pt x="452" y="495"/>
                  <a:pt x="452" y="496"/>
                </a:cubicBezTo>
                <a:cubicBezTo>
                  <a:pt x="453" y="498"/>
                  <a:pt x="453" y="499"/>
                  <a:pt x="453" y="501"/>
                </a:cubicBezTo>
                <a:cubicBezTo>
                  <a:pt x="453" y="502"/>
                  <a:pt x="453" y="503"/>
                  <a:pt x="453" y="504"/>
                </a:cubicBezTo>
                <a:cubicBezTo>
                  <a:pt x="454" y="506"/>
                  <a:pt x="454" y="508"/>
                  <a:pt x="454" y="510"/>
                </a:cubicBezTo>
                <a:cubicBezTo>
                  <a:pt x="454" y="511"/>
                  <a:pt x="454" y="511"/>
                  <a:pt x="454" y="511"/>
                </a:cubicBezTo>
                <a:cubicBezTo>
                  <a:pt x="454" y="514"/>
                  <a:pt x="454" y="516"/>
                  <a:pt x="454" y="519"/>
                </a:cubicBezTo>
                <a:lnTo>
                  <a:pt x="454" y="521"/>
                </a:lnTo>
                <a:cubicBezTo>
                  <a:pt x="454" y="523"/>
                  <a:pt x="454" y="525"/>
                  <a:pt x="454" y="527"/>
                </a:cubicBezTo>
                <a:cubicBezTo>
                  <a:pt x="454" y="527"/>
                  <a:pt x="454" y="528"/>
                  <a:pt x="454" y="529"/>
                </a:cubicBezTo>
                <a:cubicBezTo>
                  <a:pt x="454" y="531"/>
                  <a:pt x="454" y="534"/>
                  <a:pt x="454" y="537"/>
                </a:cubicBezTo>
                <a:cubicBezTo>
                  <a:pt x="454" y="539"/>
                  <a:pt x="453" y="542"/>
                  <a:pt x="453" y="544"/>
                </a:cubicBezTo>
                <a:close/>
                <a:moveTo>
                  <a:pt x="566" y="596"/>
                </a:moveTo>
                <a:lnTo>
                  <a:pt x="575" y="497"/>
                </a:lnTo>
                <a:lnTo>
                  <a:pt x="518" y="492"/>
                </a:lnTo>
                <a:cubicBezTo>
                  <a:pt x="514" y="464"/>
                  <a:pt x="506" y="438"/>
                  <a:pt x="493" y="414"/>
                </a:cubicBezTo>
                <a:lnTo>
                  <a:pt x="537" y="377"/>
                </a:lnTo>
                <a:lnTo>
                  <a:pt x="473" y="301"/>
                </a:lnTo>
                <a:lnTo>
                  <a:pt x="429" y="338"/>
                </a:lnTo>
                <a:cubicBezTo>
                  <a:pt x="408" y="321"/>
                  <a:pt x="383" y="308"/>
                  <a:pt x="356" y="300"/>
                </a:cubicBezTo>
                <a:lnTo>
                  <a:pt x="361" y="243"/>
                </a:lnTo>
                <a:lnTo>
                  <a:pt x="262" y="235"/>
                </a:lnTo>
                <a:lnTo>
                  <a:pt x="258" y="291"/>
                </a:lnTo>
                <a:cubicBezTo>
                  <a:pt x="230" y="295"/>
                  <a:pt x="203" y="304"/>
                  <a:pt x="179" y="316"/>
                </a:cubicBezTo>
                <a:lnTo>
                  <a:pt x="142" y="273"/>
                </a:lnTo>
                <a:lnTo>
                  <a:pt x="66" y="336"/>
                </a:lnTo>
                <a:lnTo>
                  <a:pt x="103" y="380"/>
                </a:lnTo>
                <a:cubicBezTo>
                  <a:pt x="87" y="402"/>
                  <a:pt x="73" y="426"/>
                  <a:pt x="65" y="453"/>
                </a:cubicBezTo>
                <a:lnTo>
                  <a:pt x="8" y="448"/>
                </a:lnTo>
                <a:lnTo>
                  <a:pt x="0" y="547"/>
                </a:lnTo>
                <a:lnTo>
                  <a:pt x="57" y="552"/>
                </a:lnTo>
                <a:cubicBezTo>
                  <a:pt x="60" y="580"/>
                  <a:pt x="69" y="606"/>
                  <a:pt x="82" y="631"/>
                </a:cubicBezTo>
                <a:lnTo>
                  <a:pt x="38" y="667"/>
                </a:lnTo>
                <a:lnTo>
                  <a:pt x="102" y="743"/>
                </a:lnTo>
                <a:lnTo>
                  <a:pt x="145" y="706"/>
                </a:lnTo>
                <a:cubicBezTo>
                  <a:pt x="167" y="723"/>
                  <a:pt x="192" y="736"/>
                  <a:pt x="219" y="744"/>
                </a:cubicBezTo>
                <a:lnTo>
                  <a:pt x="214" y="801"/>
                </a:lnTo>
                <a:lnTo>
                  <a:pt x="312" y="810"/>
                </a:lnTo>
                <a:lnTo>
                  <a:pt x="317" y="753"/>
                </a:lnTo>
                <a:cubicBezTo>
                  <a:pt x="345" y="749"/>
                  <a:pt x="372" y="741"/>
                  <a:pt x="396" y="728"/>
                </a:cubicBezTo>
                <a:lnTo>
                  <a:pt x="432" y="772"/>
                </a:lnTo>
                <a:lnTo>
                  <a:pt x="508" y="708"/>
                </a:lnTo>
                <a:lnTo>
                  <a:pt x="471" y="664"/>
                </a:lnTo>
                <a:cubicBezTo>
                  <a:pt x="488" y="643"/>
                  <a:pt x="501" y="618"/>
                  <a:pt x="509" y="591"/>
                </a:cubicBezTo>
                <a:lnTo>
                  <a:pt x="566" y="596"/>
                </a:lnTo>
                <a:close/>
                <a:moveTo>
                  <a:pt x="863" y="462"/>
                </a:moveTo>
                <a:cubicBezTo>
                  <a:pt x="863" y="462"/>
                  <a:pt x="862" y="463"/>
                  <a:pt x="862" y="463"/>
                </a:cubicBezTo>
                <a:cubicBezTo>
                  <a:pt x="862" y="465"/>
                  <a:pt x="862" y="466"/>
                  <a:pt x="862" y="467"/>
                </a:cubicBezTo>
                <a:cubicBezTo>
                  <a:pt x="862" y="468"/>
                  <a:pt x="862" y="468"/>
                  <a:pt x="861" y="469"/>
                </a:cubicBezTo>
                <a:cubicBezTo>
                  <a:pt x="861" y="470"/>
                  <a:pt x="861" y="472"/>
                  <a:pt x="860" y="474"/>
                </a:cubicBezTo>
                <a:cubicBezTo>
                  <a:pt x="860" y="474"/>
                  <a:pt x="860" y="474"/>
                  <a:pt x="860" y="474"/>
                </a:cubicBezTo>
                <a:cubicBezTo>
                  <a:pt x="860" y="476"/>
                  <a:pt x="859" y="477"/>
                  <a:pt x="859" y="479"/>
                </a:cubicBezTo>
                <a:cubicBezTo>
                  <a:pt x="859" y="479"/>
                  <a:pt x="859" y="480"/>
                  <a:pt x="858" y="481"/>
                </a:cubicBezTo>
                <a:cubicBezTo>
                  <a:pt x="858" y="482"/>
                  <a:pt x="858" y="483"/>
                  <a:pt x="857" y="484"/>
                </a:cubicBezTo>
                <a:cubicBezTo>
                  <a:pt x="857" y="485"/>
                  <a:pt x="857" y="485"/>
                  <a:pt x="857" y="486"/>
                </a:cubicBezTo>
                <a:cubicBezTo>
                  <a:pt x="854" y="494"/>
                  <a:pt x="850" y="502"/>
                  <a:pt x="845" y="510"/>
                </a:cubicBezTo>
                <a:cubicBezTo>
                  <a:pt x="844" y="511"/>
                  <a:pt x="844" y="512"/>
                  <a:pt x="843" y="513"/>
                </a:cubicBezTo>
                <a:cubicBezTo>
                  <a:pt x="843" y="513"/>
                  <a:pt x="842" y="513"/>
                  <a:pt x="842" y="513"/>
                </a:cubicBezTo>
                <a:cubicBezTo>
                  <a:pt x="842" y="515"/>
                  <a:pt x="841" y="516"/>
                  <a:pt x="840" y="517"/>
                </a:cubicBezTo>
                <a:cubicBezTo>
                  <a:pt x="840" y="517"/>
                  <a:pt x="840" y="517"/>
                  <a:pt x="840" y="517"/>
                </a:cubicBezTo>
                <a:cubicBezTo>
                  <a:pt x="837" y="520"/>
                  <a:pt x="835" y="524"/>
                  <a:pt x="832" y="527"/>
                </a:cubicBezTo>
                <a:cubicBezTo>
                  <a:pt x="832" y="527"/>
                  <a:pt x="831" y="527"/>
                  <a:pt x="831" y="527"/>
                </a:cubicBezTo>
                <a:cubicBezTo>
                  <a:pt x="830" y="528"/>
                  <a:pt x="829" y="529"/>
                  <a:pt x="829" y="530"/>
                </a:cubicBezTo>
                <a:cubicBezTo>
                  <a:pt x="828" y="530"/>
                  <a:pt x="828" y="530"/>
                  <a:pt x="828" y="530"/>
                </a:cubicBezTo>
                <a:cubicBezTo>
                  <a:pt x="824" y="534"/>
                  <a:pt x="820" y="538"/>
                  <a:pt x="815" y="541"/>
                </a:cubicBezTo>
                <a:cubicBezTo>
                  <a:pt x="815" y="541"/>
                  <a:pt x="815" y="541"/>
                  <a:pt x="815" y="541"/>
                </a:cubicBezTo>
                <a:cubicBezTo>
                  <a:pt x="814" y="542"/>
                  <a:pt x="812" y="543"/>
                  <a:pt x="811" y="544"/>
                </a:cubicBezTo>
                <a:cubicBezTo>
                  <a:pt x="811" y="544"/>
                  <a:pt x="811" y="544"/>
                  <a:pt x="811" y="544"/>
                </a:cubicBezTo>
                <a:cubicBezTo>
                  <a:pt x="807" y="546"/>
                  <a:pt x="804" y="548"/>
                  <a:pt x="800" y="550"/>
                </a:cubicBezTo>
                <a:cubicBezTo>
                  <a:pt x="800" y="550"/>
                  <a:pt x="800" y="550"/>
                  <a:pt x="800" y="551"/>
                </a:cubicBezTo>
                <a:cubicBezTo>
                  <a:pt x="799" y="551"/>
                  <a:pt x="797" y="552"/>
                  <a:pt x="796" y="552"/>
                </a:cubicBezTo>
                <a:cubicBezTo>
                  <a:pt x="796" y="552"/>
                  <a:pt x="796" y="552"/>
                  <a:pt x="795" y="553"/>
                </a:cubicBezTo>
                <a:cubicBezTo>
                  <a:pt x="794" y="553"/>
                  <a:pt x="793" y="554"/>
                  <a:pt x="792" y="554"/>
                </a:cubicBezTo>
                <a:cubicBezTo>
                  <a:pt x="785" y="557"/>
                  <a:pt x="778" y="559"/>
                  <a:pt x="771" y="561"/>
                </a:cubicBezTo>
                <a:cubicBezTo>
                  <a:pt x="770" y="561"/>
                  <a:pt x="768" y="561"/>
                  <a:pt x="766" y="562"/>
                </a:cubicBezTo>
                <a:cubicBezTo>
                  <a:pt x="766" y="562"/>
                  <a:pt x="765" y="562"/>
                  <a:pt x="765" y="562"/>
                </a:cubicBezTo>
                <a:cubicBezTo>
                  <a:pt x="763" y="562"/>
                  <a:pt x="762" y="562"/>
                  <a:pt x="761" y="562"/>
                </a:cubicBezTo>
                <a:cubicBezTo>
                  <a:pt x="760" y="563"/>
                  <a:pt x="760" y="563"/>
                  <a:pt x="759" y="563"/>
                </a:cubicBezTo>
                <a:cubicBezTo>
                  <a:pt x="758" y="563"/>
                  <a:pt x="756" y="563"/>
                  <a:pt x="755" y="563"/>
                </a:cubicBezTo>
                <a:cubicBezTo>
                  <a:pt x="754" y="563"/>
                  <a:pt x="754" y="563"/>
                  <a:pt x="754" y="563"/>
                </a:cubicBezTo>
                <a:cubicBezTo>
                  <a:pt x="752" y="563"/>
                  <a:pt x="751" y="563"/>
                  <a:pt x="749" y="563"/>
                </a:cubicBezTo>
                <a:cubicBezTo>
                  <a:pt x="748" y="563"/>
                  <a:pt x="748" y="563"/>
                  <a:pt x="747" y="563"/>
                </a:cubicBezTo>
                <a:cubicBezTo>
                  <a:pt x="746" y="563"/>
                  <a:pt x="745" y="563"/>
                  <a:pt x="743" y="563"/>
                </a:cubicBezTo>
                <a:cubicBezTo>
                  <a:pt x="743" y="563"/>
                  <a:pt x="742" y="563"/>
                  <a:pt x="742" y="563"/>
                </a:cubicBezTo>
                <a:cubicBezTo>
                  <a:pt x="740" y="563"/>
                  <a:pt x="738" y="563"/>
                  <a:pt x="736" y="563"/>
                </a:cubicBezTo>
                <a:cubicBezTo>
                  <a:pt x="734" y="563"/>
                  <a:pt x="733" y="563"/>
                  <a:pt x="731" y="562"/>
                </a:cubicBezTo>
                <a:cubicBezTo>
                  <a:pt x="730" y="562"/>
                  <a:pt x="730" y="562"/>
                  <a:pt x="729" y="562"/>
                </a:cubicBezTo>
                <a:cubicBezTo>
                  <a:pt x="728" y="562"/>
                  <a:pt x="727" y="562"/>
                  <a:pt x="725" y="562"/>
                </a:cubicBezTo>
                <a:cubicBezTo>
                  <a:pt x="725" y="561"/>
                  <a:pt x="724" y="561"/>
                  <a:pt x="724" y="561"/>
                </a:cubicBezTo>
                <a:cubicBezTo>
                  <a:pt x="722" y="561"/>
                  <a:pt x="720" y="561"/>
                  <a:pt x="719" y="560"/>
                </a:cubicBezTo>
                <a:cubicBezTo>
                  <a:pt x="718" y="560"/>
                  <a:pt x="718" y="560"/>
                  <a:pt x="718" y="560"/>
                </a:cubicBezTo>
                <a:cubicBezTo>
                  <a:pt x="717" y="560"/>
                  <a:pt x="715" y="559"/>
                  <a:pt x="714" y="559"/>
                </a:cubicBezTo>
                <a:cubicBezTo>
                  <a:pt x="713" y="559"/>
                  <a:pt x="712" y="558"/>
                  <a:pt x="712" y="558"/>
                </a:cubicBezTo>
                <a:cubicBezTo>
                  <a:pt x="711" y="558"/>
                  <a:pt x="710" y="558"/>
                  <a:pt x="708" y="557"/>
                </a:cubicBezTo>
                <a:cubicBezTo>
                  <a:pt x="708" y="557"/>
                  <a:pt x="707" y="557"/>
                  <a:pt x="707" y="557"/>
                </a:cubicBezTo>
                <a:cubicBezTo>
                  <a:pt x="705" y="556"/>
                  <a:pt x="704" y="555"/>
                  <a:pt x="702" y="555"/>
                </a:cubicBezTo>
                <a:cubicBezTo>
                  <a:pt x="695" y="552"/>
                  <a:pt x="689" y="549"/>
                  <a:pt x="683" y="545"/>
                </a:cubicBezTo>
                <a:cubicBezTo>
                  <a:pt x="682" y="544"/>
                  <a:pt x="681" y="543"/>
                  <a:pt x="680" y="543"/>
                </a:cubicBezTo>
                <a:cubicBezTo>
                  <a:pt x="679" y="542"/>
                  <a:pt x="679" y="542"/>
                  <a:pt x="679" y="542"/>
                </a:cubicBezTo>
                <a:cubicBezTo>
                  <a:pt x="678" y="541"/>
                  <a:pt x="677" y="541"/>
                  <a:pt x="676" y="540"/>
                </a:cubicBezTo>
                <a:cubicBezTo>
                  <a:pt x="676" y="540"/>
                  <a:pt x="676" y="540"/>
                  <a:pt x="675" y="539"/>
                </a:cubicBezTo>
                <a:cubicBezTo>
                  <a:pt x="672" y="537"/>
                  <a:pt x="669" y="534"/>
                  <a:pt x="666" y="531"/>
                </a:cubicBezTo>
                <a:cubicBezTo>
                  <a:pt x="666" y="531"/>
                  <a:pt x="666" y="531"/>
                  <a:pt x="665" y="531"/>
                </a:cubicBezTo>
                <a:cubicBezTo>
                  <a:pt x="665" y="530"/>
                  <a:pt x="664" y="529"/>
                  <a:pt x="663" y="528"/>
                </a:cubicBezTo>
                <a:cubicBezTo>
                  <a:pt x="663" y="528"/>
                  <a:pt x="662" y="528"/>
                  <a:pt x="662" y="528"/>
                </a:cubicBezTo>
                <a:cubicBezTo>
                  <a:pt x="658" y="524"/>
                  <a:pt x="655" y="520"/>
                  <a:pt x="651" y="515"/>
                </a:cubicBezTo>
                <a:cubicBezTo>
                  <a:pt x="651" y="515"/>
                  <a:pt x="651" y="515"/>
                  <a:pt x="651" y="514"/>
                </a:cubicBezTo>
                <a:cubicBezTo>
                  <a:pt x="650" y="513"/>
                  <a:pt x="649" y="512"/>
                  <a:pt x="649" y="511"/>
                </a:cubicBezTo>
                <a:cubicBezTo>
                  <a:pt x="649" y="511"/>
                  <a:pt x="649" y="511"/>
                  <a:pt x="648" y="511"/>
                </a:cubicBezTo>
                <a:cubicBezTo>
                  <a:pt x="646" y="507"/>
                  <a:pt x="644" y="504"/>
                  <a:pt x="642" y="500"/>
                </a:cubicBezTo>
                <a:cubicBezTo>
                  <a:pt x="642" y="500"/>
                  <a:pt x="642" y="500"/>
                  <a:pt x="642" y="500"/>
                </a:cubicBezTo>
                <a:cubicBezTo>
                  <a:pt x="641" y="498"/>
                  <a:pt x="641" y="497"/>
                  <a:pt x="640" y="496"/>
                </a:cubicBezTo>
                <a:cubicBezTo>
                  <a:pt x="640" y="496"/>
                  <a:pt x="640" y="495"/>
                  <a:pt x="640" y="495"/>
                </a:cubicBezTo>
                <a:cubicBezTo>
                  <a:pt x="639" y="494"/>
                  <a:pt x="639" y="493"/>
                  <a:pt x="638" y="492"/>
                </a:cubicBezTo>
                <a:cubicBezTo>
                  <a:pt x="635" y="484"/>
                  <a:pt x="632" y="475"/>
                  <a:pt x="631" y="466"/>
                </a:cubicBezTo>
                <a:cubicBezTo>
                  <a:pt x="631" y="466"/>
                  <a:pt x="631" y="465"/>
                  <a:pt x="630" y="464"/>
                </a:cubicBezTo>
                <a:cubicBezTo>
                  <a:pt x="630" y="463"/>
                  <a:pt x="630" y="462"/>
                  <a:pt x="630" y="461"/>
                </a:cubicBezTo>
                <a:cubicBezTo>
                  <a:pt x="630" y="460"/>
                  <a:pt x="630" y="460"/>
                  <a:pt x="630" y="459"/>
                </a:cubicBezTo>
                <a:cubicBezTo>
                  <a:pt x="630" y="458"/>
                  <a:pt x="629" y="456"/>
                  <a:pt x="629" y="454"/>
                </a:cubicBezTo>
                <a:cubicBezTo>
                  <a:pt x="629" y="454"/>
                  <a:pt x="629" y="454"/>
                  <a:pt x="629" y="454"/>
                </a:cubicBezTo>
                <a:cubicBezTo>
                  <a:pt x="629" y="452"/>
                  <a:pt x="629" y="450"/>
                  <a:pt x="629" y="449"/>
                </a:cubicBezTo>
                <a:cubicBezTo>
                  <a:pt x="629" y="448"/>
                  <a:pt x="629" y="448"/>
                  <a:pt x="629" y="447"/>
                </a:cubicBezTo>
                <a:cubicBezTo>
                  <a:pt x="629" y="446"/>
                  <a:pt x="629" y="444"/>
                  <a:pt x="629" y="443"/>
                </a:cubicBezTo>
                <a:cubicBezTo>
                  <a:pt x="629" y="443"/>
                  <a:pt x="629" y="442"/>
                  <a:pt x="629" y="441"/>
                </a:cubicBezTo>
                <a:cubicBezTo>
                  <a:pt x="629" y="440"/>
                  <a:pt x="629" y="438"/>
                  <a:pt x="629" y="436"/>
                </a:cubicBezTo>
                <a:cubicBezTo>
                  <a:pt x="630" y="434"/>
                  <a:pt x="630" y="432"/>
                  <a:pt x="630" y="431"/>
                </a:cubicBezTo>
                <a:cubicBezTo>
                  <a:pt x="630" y="430"/>
                  <a:pt x="630" y="430"/>
                  <a:pt x="630" y="429"/>
                </a:cubicBezTo>
                <a:cubicBezTo>
                  <a:pt x="630" y="428"/>
                  <a:pt x="631" y="426"/>
                  <a:pt x="631" y="425"/>
                </a:cubicBezTo>
                <a:cubicBezTo>
                  <a:pt x="631" y="425"/>
                  <a:pt x="631" y="424"/>
                  <a:pt x="631" y="424"/>
                </a:cubicBezTo>
                <a:cubicBezTo>
                  <a:pt x="632" y="422"/>
                  <a:pt x="632" y="420"/>
                  <a:pt x="632" y="418"/>
                </a:cubicBezTo>
                <a:cubicBezTo>
                  <a:pt x="632" y="418"/>
                  <a:pt x="632" y="418"/>
                  <a:pt x="632" y="418"/>
                </a:cubicBezTo>
                <a:cubicBezTo>
                  <a:pt x="633" y="416"/>
                  <a:pt x="633" y="415"/>
                  <a:pt x="634" y="413"/>
                </a:cubicBezTo>
                <a:cubicBezTo>
                  <a:pt x="634" y="413"/>
                  <a:pt x="634" y="412"/>
                  <a:pt x="634" y="412"/>
                </a:cubicBezTo>
                <a:cubicBezTo>
                  <a:pt x="635" y="410"/>
                  <a:pt x="635" y="409"/>
                  <a:pt x="635" y="408"/>
                </a:cubicBezTo>
                <a:cubicBezTo>
                  <a:pt x="635" y="408"/>
                  <a:pt x="636" y="407"/>
                  <a:pt x="636" y="407"/>
                </a:cubicBezTo>
                <a:cubicBezTo>
                  <a:pt x="636" y="405"/>
                  <a:pt x="637" y="403"/>
                  <a:pt x="638" y="402"/>
                </a:cubicBezTo>
                <a:cubicBezTo>
                  <a:pt x="638" y="402"/>
                  <a:pt x="638" y="402"/>
                  <a:pt x="638" y="402"/>
                </a:cubicBezTo>
                <a:cubicBezTo>
                  <a:pt x="640" y="395"/>
                  <a:pt x="644" y="389"/>
                  <a:pt x="648" y="383"/>
                </a:cubicBezTo>
                <a:cubicBezTo>
                  <a:pt x="648" y="382"/>
                  <a:pt x="649" y="380"/>
                  <a:pt x="650" y="379"/>
                </a:cubicBezTo>
                <a:cubicBezTo>
                  <a:pt x="650" y="379"/>
                  <a:pt x="650" y="379"/>
                  <a:pt x="650" y="379"/>
                </a:cubicBezTo>
                <a:cubicBezTo>
                  <a:pt x="651" y="378"/>
                  <a:pt x="652" y="377"/>
                  <a:pt x="653" y="376"/>
                </a:cubicBezTo>
                <a:cubicBezTo>
                  <a:pt x="653" y="375"/>
                  <a:pt x="653" y="375"/>
                  <a:pt x="653" y="375"/>
                </a:cubicBezTo>
                <a:cubicBezTo>
                  <a:pt x="655" y="372"/>
                  <a:pt x="658" y="369"/>
                  <a:pt x="661" y="366"/>
                </a:cubicBezTo>
                <a:cubicBezTo>
                  <a:pt x="661" y="366"/>
                  <a:pt x="661" y="365"/>
                  <a:pt x="661" y="365"/>
                </a:cubicBezTo>
                <a:cubicBezTo>
                  <a:pt x="662" y="364"/>
                  <a:pt x="663" y="363"/>
                  <a:pt x="664" y="363"/>
                </a:cubicBezTo>
                <a:cubicBezTo>
                  <a:pt x="664" y="362"/>
                  <a:pt x="664" y="362"/>
                  <a:pt x="665" y="362"/>
                </a:cubicBezTo>
                <a:cubicBezTo>
                  <a:pt x="669" y="358"/>
                  <a:pt x="673" y="355"/>
                  <a:pt x="677" y="351"/>
                </a:cubicBezTo>
                <a:cubicBezTo>
                  <a:pt x="678" y="351"/>
                  <a:pt x="678" y="351"/>
                  <a:pt x="678" y="351"/>
                </a:cubicBezTo>
                <a:cubicBezTo>
                  <a:pt x="679" y="350"/>
                  <a:pt x="680" y="349"/>
                  <a:pt x="681" y="349"/>
                </a:cubicBezTo>
                <a:cubicBezTo>
                  <a:pt x="681" y="348"/>
                  <a:pt x="682" y="348"/>
                  <a:pt x="682" y="348"/>
                </a:cubicBezTo>
                <a:cubicBezTo>
                  <a:pt x="685" y="346"/>
                  <a:pt x="689" y="344"/>
                  <a:pt x="692" y="342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1"/>
                  <a:pt x="695" y="341"/>
                  <a:pt x="696" y="340"/>
                </a:cubicBezTo>
                <a:cubicBezTo>
                  <a:pt x="697" y="340"/>
                  <a:pt x="697" y="340"/>
                  <a:pt x="697" y="340"/>
                </a:cubicBezTo>
                <a:cubicBezTo>
                  <a:pt x="698" y="339"/>
                  <a:pt x="700" y="339"/>
                  <a:pt x="701" y="338"/>
                </a:cubicBezTo>
                <a:cubicBezTo>
                  <a:pt x="707" y="335"/>
                  <a:pt x="714" y="333"/>
                  <a:pt x="721" y="331"/>
                </a:cubicBezTo>
                <a:cubicBezTo>
                  <a:pt x="723" y="331"/>
                  <a:pt x="725" y="331"/>
                  <a:pt x="726" y="331"/>
                </a:cubicBezTo>
                <a:cubicBezTo>
                  <a:pt x="727" y="330"/>
                  <a:pt x="727" y="330"/>
                  <a:pt x="728" y="330"/>
                </a:cubicBezTo>
                <a:cubicBezTo>
                  <a:pt x="729" y="330"/>
                  <a:pt x="730" y="330"/>
                  <a:pt x="732" y="330"/>
                </a:cubicBezTo>
                <a:cubicBezTo>
                  <a:pt x="732" y="330"/>
                  <a:pt x="733" y="330"/>
                  <a:pt x="733" y="330"/>
                </a:cubicBezTo>
                <a:cubicBezTo>
                  <a:pt x="735" y="329"/>
                  <a:pt x="736" y="329"/>
                  <a:pt x="738" y="329"/>
                </a:cubicBezTo>
                <a:cubicBezTo>
                  <a:pt x="738" y="329"/>
                  <a:pt x="738" y="329"/>
                  <a:pt x="739" y="329"/>
                </a:cubicBezTo>
                <a:cubicBezTo>
                  <a:pt x="740" y="329"/>
                  <a:pt x="742" y="329"/>
                  <a:pt x="744" y="329"/>
                </a:cubicBezTo>
                <a:cubicBezTo>
                  <a:pt x="744" y="329"/>
                  <a:pt x="745" y="329"/>
                  <a:pt x="745" y="329"/>
                </a:cubicBezTo>
                <a:cubicBezTo>
                  <a:pt x="747" y="329"/>
                  <a:pt x="748" y="329"/>
                  <a:pt x="749" y="329"/>
                </a:cubicBezTo>
                <a:cubicBezTo>
                  <a:pt x="750" y="329"/>
                  <a:pt x="750" y="329"/>
                  <a:pt x="751" y="329"/>
                </a:cubicBezTo>
                <a:cubicBezTo>
                  <a:pt x="753" y="329"/>
                  <a:pt x="755" y="329"/>
                  <a:pt x="756" y="329"/>
                </a:cubicBezTo>
                <a:cubicBezTo>
                  <a:pt x="758" y="329"/>
                  <a:pt x="760" y="330"/>
                  <a:pt x="762" y="330"/>
                </a:cubicBezTo>
                <a:cubicBezTo>
                  <a:pt x="762" y="330"/>
                  <a:pt x="763" y="330"/>
                  <a:pt x="763" y="330"/>
                </a:cubicBezTo>
                <a:cubicBezTo>
                  <a:pt x="765" y="330"/>
                  <a:pt x="766" y="330"/>
                  <a:pt x="767" y="331"/>
                </a:cubicBezTo>
                <a:cubicBezTo>
                  <a:pt x="768" y="331"/>
                  <a:pt x="768" y="331"/>
                  <a:pt x="769" y="331"/>
                </a:cubicBezTo>
                <a:cubicBezTo>
                  <a:pt x="771" y="331"/>
                  <a:pt x="772" y="332"/>
                  <a:pt x="774" y="332"/>
                </a:cubicBezTo>
                <a:cubicBezTo>
                  <a:pt x="774" y="332"/>
                  <a:pt x="774" y="332"/>
                  <a:pt x="775" y="332"/>
                </a:cubicBezTo>
                <a:cubicBezTo>
                  <a:pt x="776" y="333"/>
                  <a:pt x="778" y="333"/>
                  <a:pt x="779" y="333"/>
                </a:cubicBezTo>
                <a:cubicBezTo>
                  <a:pt x="780" y="334"/>
                  <a:pt x="780" y="334"/>
                  <a:pt x="781" y="334"/>
                </a:cubicBezTo>
                <a:cubicBezTo>
                  <a:pt x="782" y="334"/>
                  <a:pt x="783" y="335"/>
                  <a:pt x="784" y="335"/>
                </a:cubicBezTo>
                <a:cubicBezTo>
                  <a:pt x="785" y="335"/>
                  <a:pt x="785" y="335"/>
                  <a:pt x="786" y="336"/>
                </a:cubicBezTo>
                <a:cubicBezTo>
                  <a:pt x="787" y="336"/>
                  <a:pt x="789" y="337"/>
                  <a:pt x="791" y="337"/>
                </a:cubicBezTo>
                <a:cubicBezTo>
                  <a:pt x="797" y="340"/>
                  <a:pt x="804" y="344"/>
                  <a:pt x="810" y="347"/>
                </a:cubicBezTo>
                <a:cubicBezTo>
                  <a:pt x="811" y="348"/>
                  <a:pt x="812" y="349"/>
                  <a:pt x="813" y="350"/>
                </a:cubicBezTo>
                <a:cubicBezTo>
                  <a:pt x="813" y="350"/>
                  <a:pt x="813" y="350"/>
                  <a:pt x="814" y="350"/>
                </a:cubicBezTo>
                <a:cubicBezTo>
                  <a:pt x="815" y="351"/>
                  <a:pt x="816" y="352"/>
                  <a:pt x="817" y="352"/>
                </a:cubicBezTo>
                <a:cubicBezTo>
                  <a:pt x="817" y="353"/>
                  <a:pt x="817" y="353"/>
                  <a:pt x="817" y="353"/>
                </a:cubicBezTo>
                <a:cubicBezTo>
                  <a:pt x="821" y="355"/>
                  <a:pt x="824" y="358"/>
                  <a:pt x="827" y="361"/>
                </a:cubicBezTo>
                <a:cubicBezTo>
                  <a:pt x="827" y="361"/>
                  <a:pt x="827" y="361"/>
                  <a:pt x="827" y="361"/>
                </a:cubicBezTo>
                <a:cubicBezTo>
                  <a:pt x="828" y="362"/>
                  <a:pt x="829" y="363"/>
                  <a:pt x="830" y="364"/>
                </a:cubicBezTo>
                <a:cubicBezTo>
                  <a:pt x="830" y="364"/>
                  <a:pt x="830" y="364"/>
                  <a:pt x="831" y="364"/>
                </a:cubicBezTo>
                <a:cubicBezTo>
                  <a:pt x="834" y="368"/>
                  <a:pt x="838" y="373"/>
                  <a:pt x="841" y="377"/>
                </a:cubicBezTo>
                <a:cubicBezTo>
                  <a:pt x="841" y="377"/>
                  <a:pt x="842" y="378"/>
                  <a:pt x="842" y="378"/>
                </a:cubicBezTo>
                <a:cubicBezTo>
                  <a:pt x="842" y="379"/>
                  <a:pt x="843" y="380"/>
                  <a:pt x="844" y="381"/>
                </a:cubicBezTo>
                <a:cubicBezTo>
                  <a:pt x="844" y="381"/>
                  <a:pt x="844" y="381"/>
                  <a:pt x="844" y="382"/>
                </a:cubicBezTo>
                <a:cubicBezTo>
                  <a:pt x="847" y="385"/>
                  <a:pt x="849" y="389"/>
                  <a:pt x="851" y="392"/>
                </a:cubicBezTo>
                <a:cubicBezTo>
                  <a:pt x="851" y="392"/>
                  <a:pt x="851" y="393"/>
                  <a:pt x="851" y="393"/>
                </a:cubicBezTo>
                <a:cubicBezTo>
                  <a:pt x="851" y="394"/>
                  <a:pt x="852" y="395"/>
                  <a:pt x="852" y="396"/>
                </a:cubicBezTo>
                <a:cubicBezTo>
                  <a:pt x="853" y="396"/>
                  <a:pt x="853" y="397"/>
                  <a:pt x="853" y="397"/>
                </a:cubicBezTo>
                <a:cubicBezTo>
                  <a:pt x="853" y="398"/>
                  <a:pt x="854" y="399"/>
                  <a:pt x="854" y="401"/>
                </a:cubicBezTo>
                <a:cubicBezTo>
                  <a:pt x="857" y="407"/>
                  <a:pt x="859" y="414"/>
                  <a:pt x="861" y="421"/>
                </a:cubicBezTo>
                <a:cubicBezTo>
                  <a:pt x="861" y="423"/>
                  <a:pt x="862" y="424"/>
                  <a:pt x="862" y="426"/>
                </a:cubicBezTo>
                <a:cubicBezTo>
                  <a:pt x="862" y="427"/>
                  <a:pt x="862" y="427"/>
                  <a:pt x="862" y="428"/>
                </a:cubicBezTo>
                <a:cubicBezTo>
                  <a:pt x="862" y="429"/>
                  <a:pt x="863" y="430"/>
                  <a:pt x="863" y="431"/>
                </a:cubicBezTo>
                <a:cubicBezTo>
                  <a:pt x="863" y="432"/>
                  <a:pt x="863" y="433"/>
                  <a:pt x="863" y="433"/>
                </a:cubicBezTo>
                <a:cubicBezTo>
                  <a:pt x="863" y="435"/>
                  <a:pt x="863" y="436"/>
                  <a:pt x="863" y="438"/>
                </a:cubicBezTo>
                <a:cubicBezTo>
                  <a:pt x="863" y="438"/>
                  <a:pt x="863" y="438"/>
                  <a:pt x="863" y="438"/>
                </a:cubicBezTo>
                <a:cubicBezTo>
                  <a:pt x="863" y="440"/>
                  <a:pt x="864" y="442"/>
                  <a:pt x="864" y="444"/>
                </a:cubicBezTo>
                <a:lnTo>
                  <a:pt x="864" y="445"/>
                </a:lnTo>
                <a:cubicBezTo>
                  <a:pt x="864" y="447"/>
                  <a:pt x="864" y="448"/>
                  <a:pt x="864" y="449"/>
                </a:cubicBezTo>
                <a:cubicBezTo>
                  <a:pt x="864" y="450"/>
                  <a:pt x="864" y="450"/>
                  <a:pt x="864" y="451"/>
                </a:cubicBezTo>
                <a:cubicBezTo>
                  <a:pt x="863" y="453"/>
                  <a:pt x="863" y="454"/>
                  <a:pt x="863" y="456"/>
                </a:cubicBezTo>
                <a:cubicBezTo>
                  <a:pt x="863" y="458"/>
                  <a:pt x="863" y="460"/>
                  <a:pt x="863" y="462"/>
                </a:cubicBezTo>
                <a:close/>
                <a:moveTo>
                  <a:pt x="942" y="498"/>
                </a:moveTo>
                <a:lnTo>
                  <a:pt x="948" y="429"/>
                </a:lnTo>
                <a:lnTo>
                  <a:pt x="908" y="425"/>
                </a:lnTo>
                <a:cubicBezTo>
                  <a:pt x="906" y="406"/>
                  <a:pt x="900" y="387"/>
                  <a:pt x="891" y="370"/>
                </a:cubicBezTo>
                <a:lnTo>
                  <a:pt x="922" y="344"/>
                </a:lnTo>
                <a:lnTo>
                  <a:pt x="877" y="291"/>
                </a:lnTo>
                <a:lnTo>
                  <a:pt x="846" y="317"/>
                </a:lnTo>
                <a:cubicBezTo>
                  <a:pt x="831" y="305"/>
                  <a:pt x="814" y="296"/>
                  <a:pt x="795" y="290"/>
                </a:cubicBezTo>
                <a:lnTo>
                  <a:pt x="798" y="250"/>
                </a:lnTo>
                <a:lnTo>
                  <a:pt x="729" y="244"/>
                </a:lnTo>
                <a:lnTo>
                  <a:pt x="725" y="284"/>
                </a:lnTo>
                <a:cubicBezTo>
                  <a:pt x="706" y="287"/>
                  <a:pt x="687" y="293"/>
                  <a:pt x="670" y="302"/>
                </a:cubicBezTo>
                <a:lnTo>
                  <a:pt x="644" y="271"/>
                </a:lnTo>
                <a:lnTo>
                  <a:pt x="591" y="316"/>
                </a:lnTo>
                <a:lnTo>
                  <a:pt x="617" y="346"/>
                </a:lnTo>
                <a:cubicBezTo>
                  <a:pt x="605" y="362"/>
                  <a:pt x="596" y="379"/>
                  <a:pt x="590" y="398"/>
                </a:cubicBezTo>
                <a:lnTo>
                  <a:pt x="550" y="394"/>
                </a:lnTo>
                <a:lnTo>
                  <a:pt x="544" y="464"/>
                </a:lnTo>
                <a:lnTo>
                  <a:pt x="584" y="467"/>
                </a:lnTo>
                <a:cubicBezTo>
                  <a:pt x="587" y="487"/>
                  <a:pt x="593" y="505"/>
                  <a:pt x="602" y="522"/>
                </a:cubicBezTo>
                <a:lnTo>
                  <a:pt x="571" y="548"/>
                </a:lnTo>
                <a:lnTo>
                  <a:pt x="616" y="601"/>
                </a:lnTo>
                <a:lnTo>
                  <a:pt x="647" y="575"/>
                </a:lnTo>
                <a:cubicBezTo>
                  <a:pt x="662" y="587"/>
                  <a:pt x="679" y="596"/>
                  <a:pt x="698" y="602"/>
                </a:cubicBezTo>
                <a:lnTo>
                  <a:pt x="694" y="642"/>
                </a:lnTo>
                <a:lnTo>
                  <a:pt x="764" y="648"/>
                </a:lnTo>
                <a:lnTo>
                  <a:pt x="767" y="608"/>
                </a:lnTo>
                <a:cubicBezTo>
                  <a:pt x="787" y="606"/>
                  <a:pt x="805" y="600"/>
                  <a:pt x="822" y="591"/>
                </a:cubicBezTo>
                <a:lnTo>
                  <a:pt x="848" y="621"/>
                </a:lnTo>
                <a:lnTo>
                  <a:pt x="901" y="577"/>
                </a:lnTo>
                <a:lnTo>
                  <a:pt x="876" y="546"/>
                </a:lnTo>
                <a:cubicBezTo>
                  <a:pt x="887" y="531"/>
                  <a:pt x="896" y="513"/>
                  <a:pt x="902" y="494"/>
                </a:cubicBezTo>
                <a:lnTo>
                  <a:pt x="942" y="49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advTm="856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6" grpId="0" animBg="1" autoUpdateAnimBg="0"/>
      <p:bldP spid="26627" grpId="0" animBg="1"/>
      <p:bldP spid="26628" grpId="0" autoUpdateAnimBg="0"/>
      <p:bldP spid="26629" grpId="0" autoUpdateAnimBg="0"/>
      <p:bldP spid="266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441259" y="384689"/>
            <a:ext cx="2463113" cy="52777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服务器启动</a:t>
            </a:r>
            <a:endParaRPr lang="zh-CN" altLang="en-US" dirty="0"/>
          </a:p>
        </p:txBody>
      </p:sp>
      <p:sp>
        <p:nvSpPr>
          <p:cNvPr id="3" name="下箭头 2"/>
          <p:cNvSpPr/>
          <p:nvPr/>
        </p:nvSpPr>
        <p:spPr>
          <a:xfrm>
            <a:off x="5309055" y="1092434"/>
            <a:ext cx="642551" cy="453081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398773" y="1545515"/>
            <a:ext cx="2463113" cy="5195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开启监听套接字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831240" y="2860238"/>
            <a:ext cx="1152127" cy="4726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用户注册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7619585" y="2890724"/>
            <a:ext cx="1224136" cy="4726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用户登录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985813" y="2905966"/>
            <a:ext cx="1231557" cy="4574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斗地主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678713" y="2905966"/>
            <a:ext cx="1180868" cy="4726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跑得快</a:t>
            </a:r>
            <a:endParaRPr lang="zh-CN" altLang="en-US" dirty="0"/>
          </a:p>
        </p:txBody>
      </p:sp>
      <p:sp>
        <p:nvSpPr>
          <p:cNvPr id="17" name="圆角矩形 16"/>
          <p:cNvSpPr/>
          <p:nvPr/>
        </p:nvSpPr>
        <p:spPr>
          <a:xfrm>
            <a:off x="4481151" y="359267"/>
            <a:ext cx="2298356" cy="73316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开启界面</a:t>
            </a:r>
            <a:endParaRPr lang="zh-CN" altLang="en-US" dirty="0"/>
          </a:p>
        </p:txBody>
      </p:sp>
      <p:sp>
        <p:nvSpPr>
          <p:cNvPr id="18" name="右箭头 17"/>
          <p:cNvSpPr/>
          <p:nvPr/>
        </p:nvSpPr>
        <p:spPr>
          <a:xfrm rot="10800000">
            <a:off x="6779509" y="440288"/>
            <a:ext cx="661750" cy="47217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>
            <a:stCxn id="4" idx="2"/>
          </p:cNvCxnSpPr>
          <p:nvPr/>
        </p:nvCxnSpPr>
        <p:spPr>
          <a:xfrm flipH="1">
            <a:off x="5630329" y="2065048"/>
            <a:ext cx="1" cy="40801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肘形连接符 49"/>
          <p:cNvCxnSpPr/>
          <p:nvPr/>
        </p:nvCxnSpPr>
        <p:spPr>
          <a:xfrm rot="10800000" flipV="1">
            <a:off x="1577344" y="2488305"/>
            <a:ext cx="4930343" cy="3871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4226173" y="2473061"/>
            <a:ext cx="6913" cy="38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>
            <a:off x="6407304" y="2488299"/>
            <a:ext cx="8164" cy="38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肘形连接符 64"/>
          <p:cNvCxnSpPr/>
          <p:nvPr/>
        </p:nvCxnSpPr>
        <p:spPr>
          <a:xfrm>
            <a:off x="3165158" y="2488302"/>
            <a:ext cx="5066495" cy="3871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924256" y="6060000"/>
            <a:ext cx="1584176" cy="4726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斗地主服务器</a:t>
            </a:r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6779507" y="3735359"/>
            <a:ext cx="1224136" cy="4726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数据库</a:t>
            </a:r>
            <a:endParaRPr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3678713" y="6059999"/>
            <a:ext cx="1630342" cy="4726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跑得快服务器</a:t>
            </a:r>
            <a:endParaRPr lang="zh-CN" altLang="en-US" dirty="0"/>
          </a:p>
        </p:txBody>
      </p:sp>
      <p:cxnSp>
        <p:nvCxnSpPr>
          <p:cNvPr id="44" name="直接箭头连接符 43"/>
          <p:cNvCxnSpPr>
            <a:endCxn id="40" idx="0"/>
          </p:cNvCxnSpPr>
          <p:nvPr/>
        </p:nvCxnSpPr>
        <p:spPr>
          <a:xfrm flipH="1">
            <a:off x="7391575" y="3348178"/>
            <a:ext cx="840078" cy="387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endCxn id="40" idx="0"/>
          </p:cNvCxnSpPr>
          <p:nvPr/>
        </p:nvCxnSpPr>
        <p:spPr>
          <a:xfrm>
            <a:off x="6407304" y="3332935"/>
            <a:ext cx="984271" cy="402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39" idx="2"/>
            <a:endCxn id="39" idx="2"/>
          </p:cNvCxnSpPr>
          <p:nvPr/>
        </p:nvCxnSpPr>
        <p:spPr bwMode="auto">
          <a:xfrm>
            <a:off x="1716344" y="6532696"/>
            <a:ext cx="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8" name="矩形 77"/>
          <p:cNvSpPr/>
          <p:nvPr/>
        </p:nvSpPr>
        <p:spPr>
          <a:xfrm>
            <a:off x="924256" y="481141"/>
            <a:ext cx="2463113" cy="5195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主服务器</a:t>
            </a:r>
            <a:endParaRPr lang="zh-CN" altLang="en-US" dirty="0"/>
          </a:p>
        </p:txBody>
      </p:sp>
      <p:sp>
        <p:nvSpPr>
          <p:cNvPr id="79" name="Freeform 5"/>
          <p:cNvSpPr/>
          <p:nvPr/>
        </p:nvSpPr>
        <p:spPr bwMode="auto">
          <a:xfrm>
            <a:off x="365481" y="440287"/>
            <a:ext cx="474662" cy="560387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2353965" y="3735359"/>
            <a:ext cx="523160" cy="19829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游戏数据交互</a:t>
            </a:r>
            <a:endParaRPr lang="zh-CN" altLang="en-US" dirty="0" smtClean="0"/>
          </a:p>
        </p:txBody>
      </p:sp>
      <p:sp>
        <p:nvSpPr>
          <p:cNvPr id="29" name="矩形 28"/>
          <p:cNvSpPr/>
          <p:nvPr/>
        </p:nvSpPr>
        <p:spPr>
          <a:xfrm>
            <a:off x="1694210" y="3735359"/>
            <a:ext cx="523160" cy="19829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加入自定义房间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1054184" y="3735359"/>
            <a:ext cx="523160" cy="19829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创建自定义房间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365094" y="3726592"/>
            <a:ext cx="536219" cy="19916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自动分配房间</a:t>
            </a:r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5153642" y="3735359"/>
            <a:ext cx="523160" cy="19829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游戏数据交互</a:t>
            </a:r>
            <a:endParaRPr lang="zh-CN" altLang="en-US" dirty="0" smtClean="0"/>
          </a:p>
        </p:txBody>
      </p:sp>
      <p:sp>
        <p:nvSpPr>
          <p:cNvPr id="34" name="矩形 33"/>
          <p:cNvSpPr/>
          <p:nvPr/>
        </p:nvSpPr>
        <p:spPr>
          <a:xfrm>
            <a:off x="4493887" y="3735359"/>
            <a:ext cx="523160" cy="19829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加入自定义房间</a:t>
            </a:r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3853861" y="3735359"/>
            <a:ext cx="523160" cy="19829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创建自定义房间</a:t>
            </a:r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3165158" y="3735359"/>
            <a:ext cx="536219" cy="19829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自动分配房间</a:t>
            </a:r>
            <a:endParaRPr lang="zh-CN" altLang="en-US" dirty="0"/>
          </a:p>
        </p:txBody>
      </p:sp>
      <p:cxnSp>
        <p:nvCxnSpPr>
          <p:cNvPr id="46" name="肘形连接符 49"/>
          <p:cNvCxnSpPr/>
          <p:nvPr/>
        </p:nvCxnSpPr>
        <p:spPr>
          <a:xfrm rot="10800000" flipV="1">
            <a:off x="1240792" y="3555434"/>
            <a:ext cx="1267641" cy="171157"/>
          </a:xfrm>
          <a:prstGeom prst="bentConnector3">
            <a:avLst>
              <a:gd name="adj1" fmla="val 101095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肘形连接符 46"/>
          <p:cNvCxnSpPr/>
          <p:nvPr/>
        </p:nvCxnSpPr>
        <p:spPr>
          <a:xfrm rot="16200000" flipH="1">
            <a:off x="1839386" y="3645396"/>
            <a:ext cx="179924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肘形连接符 49"/>
          <p:cNvCxnSpPr/>
          <p:nvPr/>
        </p:nvCxnSpPr>
        <p:spPr>
          <a:xfrm rot="10800000" flipV="1">
            <a:off x="633204" y="3555435"/>
            <a:ext cx="1296144" cy="171157"/>
          </a:xfrm>
          <a:prstGeom prst="bentConnector3">
            <a:avLst>
              <a:gd name="adj1" fmla="val 100197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 bwMode="auto">
          <a:xfrm>
            <a:off x="562990" y="3555435"/>
            <a:ext cx="215101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直接箭头连接符 63"/>
          <p:cNvCxnSpPr/>
          <p:nvPr/>
        </p:nvCxnSpPr>
        <p:spPr bwMode="auto">
          <a:xfrm>
            <a:off x="2714005" y="3555434"/>
            <a:ext cx="0" cy="1799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直接连接符 67"/>
          <p:cNvCxnSpPr/>
          <p:nvPr/>
        </p:nvCxnSpPr>
        <p:spPr bwMode="auto">
          <a:xfrm>
            <a:off x="3400983" y="3555434"/>
            <a:ext cx="199557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直接箭头连接符 87"/>
          <p:cNvCxnSpPr>
            <a:endCxn id="36" idx="0"/>
          </p:cNvCxnSpPr>
          <p:nvPr/>
        </p:nvCxnSpPr>
        <p:spPr bwMode="auto">
          <a:xfrm>
            <a:off x="3400983" y="3555435"/>
            <a:ext cx="32285" cy="1799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6" name="直接箭头连接符 95"/>
          <p:cNvCxnSpPr>
            <a:endCxn id="35" idx="0"/>
          </p:cNvCxnSpPr>
          <p:nvPr/>
        </p:nvCxnSpPr>
        <p:spPr bwMode="auto">
          <a:xfrm>
            <a:off x="4082157" y="3555435"/>
            <a:ext cx="33284" cy="1799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9" name="直接箭头连接符 98"/>
          <p:cNvCxnSpPr/>
          <p:nvPr/>
        </p:nvCxnSpPr>
        <p:spPr bwMode="auto">
          <a:xfrm>
            <a:off x="4859581" y="3555434"/>
            <a:ext cx="0" cy="1799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直接箭头连接符 101"/>
          <p:cNvCxnSpPr/>
          <p:nvPr/>
        </p:nvCxnSpPr>
        <p:spPr bwMode="auto">
          <a:xfrm>
            <a:off x="5396562" y="3555434"/>
            <a:ext cx="0" cy="1799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直接箭头连接符 107"/>
          <p:cNvCxnSpPr>
            <a:stCxn id="31" idx="2"/>
            <a:endCxn id="39" idx="0"/>
          </p:cNvCxnSpPr>
          <p:nvPr/>
        </p:nvCxnSpPr>
        <p:spPr bwMode="auto">
          <a:xfrm>
            <a:off x="633204" y="5718287"/>
            <a:ext cx="1083140" cy="34171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直接箭头连接符 109"/>
          <p:cNvCxnSpPr>
            <a:stCxn id="30" idx="2"/>
            <a:endCxn id="39" idx="0"/>
          </p:cNvCxnSpPr>
          <p:nvPr/>
        </p:nvCxnSpPr>
        <p:spPr bwMode="auto">
          <a:xfrm>
            <a:off x="1315764" y="5718287"/>
            <a:ext cx="400580" cy="34171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" name="直接箭头连接符 111"/>
          <p:cNvCxnSpPr>
            <a:stCxn id="29" idx="2"/>
            <a:endCxn id="39" idx="0"/>
          </p:cNvCxnSpPr>
          <p:nvPr/>
        </p:nvCxnSpPr>
        <p:spPr bwMode="auto">
          <a:xfrm flipH="1">
            <a:off x="1716344" y="5718287"/>
            <a:ext cx="239446" cy="34171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4" name="直接箭头连接符 113"/>
          <p:cNvCxnSpPr>
            <a:stCxn id="28" idx="2"/>
          </p:cNvCxnSpPr>
          <p:nvPr/>
        </p:nvCxnSpPr>
        <p:spPr bwMode="auto">
          <a:xfrm flipH="1">
            <a:off x="1716344" y="5718287"/>
            <a:ext cx="899201" cy="3417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6" name="直接箭头连接符 115"/>
          <p:cNvCxnSpPr>
            <a:endCxn id="42" idx="0"/>
          </p:cNvCxnSpPr>
          <p:nvPr/>
        </p:nvCxnSpPr>
        <p:spPr bwMode="auto">
          <a:xfrm>
            <a:off x="3433268" y="5718287"/>
            <a:ext cx="1060616" cy="3417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8" name="直接箭头连接符 117"/>
          <p:cNvCxnSpPr>
            <a:stCxn id="35" idx="2"/>
            <a:endCxn id="42" idx="0"/>
          </p:cNvCxnSpPr>
          <p:nvPr/>
        </p:nvCxnSpPr>
        <p:spPr bwMode="auto">
          <a:xfrm>
            <a:off x="4115441" y="5718287"/>
            <a:ext cx="378443" cy="3417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0" name="直接箭头连接符 119"/>
          <p:cNvCxnSpPr>
            <a:stCxn id="34" idx="2"/>
            <a:endCxn id="42" idx="0"/>
          </p:cNvCxnSpPr>
          <p:nvPr/>
        </p:nvCxnSpPr>
        <p:spPr bwMode="auto">
          <a:xfrm flipH="1">
            <a:off x="4493884" y="5718287"/>
            <a:ext cx="261583" cy="3417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直接箭头连接符 121"/>
          <p:cNvCxnSpPr>
            <a:stCxn id="33" idx="2"/>
            <a:endCxn id="42" idx="0"/>
          </p:cNvCxnSpPr>
          <p:nvPr/>
        </p:nvCxnSpPr>
        <p:spPr bwMode="auto">
          <a:xfrm flipH="1">
            <a:off x="4493884" y="5718287"/>
            <a:ext cx="921338" cy="3417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bldLvl="0" animBg="1"/>
      <p:bldP spid="10" grpId="0" bldLvl="0" animBg="1"/>
      <p:bldP spid="17" grpId="0" animBg="1"/>
      <p:bldP spid="39" grpId="0" animBg="1"/>
      <p:bldP spid="40" grpId="0" animBg="1"/>
      <p:bldP spid="42" grpId="0" bldLvl="0" animBg="1"/>
      <p:bldP spid="78" grpId="0" animBg="1"/>
      <p:bldP spid="79" grpId="0" animBg="1"/>
      <p:bldP spid="28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接箭头连接符 20"/>
          <p:cNvCxnSpPr>
            <a:endCxn id="19" idx="2"/>
          </p:cNvCxnSpPr>
          <p:nvPr/>
        </p:nvCxnSpPr>
        <p:spPr bwMode="auto">
          <a:xfrm>
            <a:off x="5954365" y="1093384"/>
            <a:ext cx="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矩形 22"/>
          <p:cNvSpPr/>
          <p:nvPr/>
        </p:nvSpPr>
        <p:spPr>
          <a:xfrm>
            <a:off x="1890187" y="2814223"/>
            <a:ext cx="1584176" cy="4726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开房间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7195401" y="2814224"/>
            <a:ext cx="1800200" cy="4726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房间内处理数据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9444549" y="4077072"/>
            <a:ext cx="523160" cy="19829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用户出牌处理</a:t>
            </a:r>
            <a:r>
              <a:rPr lang="en-US" altLang="zh-CN" dirty="0" smtClean="0"/>
              <a:t>3</a:t>
            </a:r>
            <a:endParaRPr lang="zh-CN" altLang="en-US" dirty="0" smtClean="0"/>
          </a:p>
        </p:txBody>
      </p:sp>
      <p:sp>
        <p:nvSpPr>
          <p:cNvPr id="27" name="矩形 26"/>
          <p:cNvSpPr/>
          <p:nvPr/>
        </p:nvSpPr>
        <p:spPr>
          <a:xfrm>
            <a:off x="8472441" y="4077072"/>
            <a:ext cx="523160" cy="19829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用户出牌处理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7351038" y="4077072"/>
            <a:ext cx="523160" cy="19829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用户出牌处理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6421178" y="4077072"/>
            <a:ext cx="536219" cy="19829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抢地主处理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7351038" y="214062"/>
            <a:ext cx="2463113" cy="52777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服务器启动</a:t>
            </a:r>
            <a:endParaRPr lang="zh-CN" altLang="en-US" dirty="0"/>
          </a:p>
        </p:txBody>
      </p:sp>
      <p:sp>
        <p:nvSpPr>
          <p:cNvPr id="33" name="下箭头 32"/>
          <p:cNvSpPr/>
          <p:nvPr/>
        </p:nvSpPr>
        <p:spPr>
          <a:xfrm>
            <a:off x="5218834" y="921807"/>
            <a:ext cx="642551" cy="453081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308552" y="1374888"/>
            <a:ext cx="2463113" cy="5195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开启监听套接字</a:t>
            </a:r>
            <a:endParaRPr lang="zh-CN" altLang="en-US" dirty="0"/>
          </a:p>
        </p:txBody>
      </p:sp>
      <p:sp>
        <p:nvSpPr>
          <p:cNvPr id="35" name="圆角矩形 34"/>
          <p:cNvSpPr/>
          <p:nvPr/>
        </p:nvSpPr>
        <p:spPr>
          <a:xfrm>
            <a:off x="4390930" y="188640"/>
            <a:ext cx="2298356" cy="73316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开启界面</a:t>
            </a:r>
            <a:endParaRPr lang="zh-CN" altLang="en-US" dirty="0"/>
          </a:p>
        </p:txBody>
      </p:sp>
      <p:sp>
        <p:nvSpPr>
          <p:cNvPr id="36" name="右箭头 35"/>
          <p:cNvSpPr/>
          <p:nvPr/>
        </p:nvSpPr>
        <p:spPr>
          <a:xfrm rot="10800000">
            <a:off x="6689288" y="269661"/>
            <a:ext cx="661750" cy="47217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箭头连接符 38"/>
          <p:cNvCxnSpPr>
            <a:stCxn id="25" idx="2"/>
            <a:endCxn id="29" idx="0"/>
          </p:cNvCxnSpPr>
          <p:nvPr/>
        </p:nvCxnSpPr>
        <p:spPr bwMode="auto">
          <a:xfrm flipH="1">
            <a:off x="6689288" y="3286920"/>
            <a:ext cx="1406213" cy="7901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直接箭头连接符 41"/>
          <p:cNvCxnSpPr>
            <a:stCxn id="25" idx="2"/>
            <a:endCxn id="28" idx="0"/>
          </p:cNvCxnSpPr>
          <p:nvPr/>
        </p:nvCxnSpPr>
        <p:spPr bwMode="auto">
          <a:xfrm flipH="1">
            <a:off x="7612618" y="3286920"/>
            <a:ext cx="482883" cy="7901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直接箭头连接符 44"/>
          <p:cNvCxnSpPr>
            <a:stCxn id="25" idx="2"/>
            <a:endCxn id="27" idx="0"/>
          </p:cNvCxnSpPr>
          <p:nvPr/>
        </p:nvCxnSpPr>
        <p:spPr bwMode="auto">
          <a:xfrm>
            <a:off x="8095501" y="3286920"/>
            <a:ext cx="638520" cy="7901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直接箭头连接符 47"/>
          <p:cNvCxnSpPr>
            <a:stCxn id="25" idx="2"/>
            <a:endCxn id="26" idx="0"/>
          </p:cNvCxnSpPr>
          <p:nvPr/>
        </p:nvCxnSpPr>
        <p:spPr bwMode="auto">
          <a:xfrm>
            <a:off x="8095501" y="3286920"/>
            <a:ext cx="1610628" cy="7901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直接连接符 49"/>
          <p:cNvCxnSpPr/>
          <p:nvPr/>
        </p:nvCxnSpPr>
        <p:spPr>
          <a:xfrm>
            <a:off x="5494177" y="1894421"/>
            <a:ext cx="1" cy="517379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肘形连接符 49"/>
          <p:cNvCxnSpPr/>
          <p:nvPr/>
        </p:nvCxnSpPr>
        <p:spPr>
          <a:xfrm rot="10800000" flipV="1">
            <a:off x="2682275" y="2427045"/>
            <a:ext cx="4930343" cy="3871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肘形连接符 64"/>
          <p:cNvCxnSpPr/>
          <p:nvPr/>
        </p:nvCxnSpPr>
        <p:spPr>
          <a:xfrm>
            <a:off x="3029006" y="2427041"/>
            <a:ext cx="5066495" cy="3871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3" name="矩形 82"/>
          <p:cNvSpPr/>
          <p:nvPr/>
        </p:nvSpPr>
        <p:spPr>
          <a:xfrm>
            <a:off x="1278119" y="3933055"/>
            <a:ext cx="2808312" cy="19829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创建一个房间实例，创建实例时对扑克牌进行洗牌分发，返回给服务器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，并给游戏主服务器发送开启抢地主信号</a:t>
            </a:r>
            <a:endParaRPr lang="zh-CN" altLang="en-US" dirty="0"/>
          </a:p>
        </p:txBody>
      </p:sp>
      <p:cxnSp>
        <p:nvCxnSpPr>
          <p:cNvPr id="89" name="直接箭头连接符 88"/>
          <p:cNvCxnSpPr>
            <a:stCxn id="23" idx="2"/>
          </p:cNvCxnSpPr>
          <p:nvPr/>
        </p:nvCxnSpPr>
        <p:spPr bwMode="auto">
          <a:xfrm>
            <a:off x="2682275" y="3286919"/>
            <a:ext cx="0" cy="6461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0" name="矩形 89"/>
          <p:cNvSpPr/>
          <p:nvPr/>
        </p:nvSpPr>
        <p:spPr>
          <a:xfrm>
            <a:off x="1011250" y="482066"/>
            <a:ext cx="2463113" cy="5195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斗地主服务器</a:t>
            </a:r>
            <a:endParaRPr lang="zh-CN" altLang="en-US" dirty="0"/>
          </a:p>
        </p:txBody>
      </p:sp>
      <p:sp>
        <p:nvSpPr>
          <p:cNvPr id="92" name="Freeform 5"/>
          <p:cNvSpPr/>
          <p:nvPr/>
        </p:nvSpPr>
        <p:spPr bwMode="auto">
          <a:xfrm>
            <a:off x="427038" y="461639"/>
            <a:ext cx="474662" cy="560387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3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3" grpId="0" animBg="1"/>
      <p:bldP spid="34" grpId="0" animBg="1"/>
      <p:bldP spid="35" grpId="0" animBg="1"/>
      <p:bldP spid="83" grpId="0" animBg="1"/>
      <p:bldP spid="90" grpId="0" animBg="1"/>
      <p:bldP spid="9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/>
        </p:nvCxnSpPr>
        <p:spPr bwMode="auto">
          <a:xfrm>
            <a:off x="5954365" y="1093384"/>
            <a:ext cx="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矩形 2"/>
          <p:cNvSpPr/>
          <p:nvPr/>
        </p:nvSpPr>
        <p:spPr>
          <a:xfrm>
            <a:off x="1890187" y="2814223"/>
            <a:ext cx="1584176" cy="4726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开房间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7195401" y="2814224"/>
            <a:ext cx="1800200" cy="4726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房间内处理数据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472441" y="4077072"/>
            <a:ext cx="523160" cy="19829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用户出牌处理</a:t>
            </a:r>
            <a:r>
              <a:rPr lang="en-US" altLang="zh-CN" dirty="0" smtClean="0"/>
              <a:t>3</a:t>
            </a:r>
            <a:endParaRPr lang="zh-CN" altLang="en-US" dirty="0" smtClean="0"/>
          </a:p>
        </p:txBody>
      </p:sp>
      <p:sp>
        <p:nvSpPr>
          <p:cNvPr id="6" name="矩形 5"/>
          <p:cNvSpPr/>
          <p:nvPr/>
        </p:nvSpPr>
        <p:spPr>
          <a:xfrm>
            <a:off x="7612618" y="4077072"/>
            <a:ext cx="523160" cy="19829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用户出牌处理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771665" y="4077072"/>
            <a:ext cx="523160" cy="19829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用户出牌处理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7351038" y="214062"/>
            <a:ext cx="2463113" cy="52777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服务器启动</a:t>
            </a:r>
            <a:endParaRPr lang="zh-CN" altLang="en-US" dirty="0"/>
          </a:p>
        </p:txBody>
      </p:sp>
      <p:sp>
        <p:nvSpPr>
          <p:cNvPr id="10" name="下箭头 9"/>
          <p:cNvSpPr/>
          <p:nvPr/>
        </p:nvSpPr>
        <p:spPr>
          <a:xfrm>
            <a:off x="5218834" y="921807"/>
            <a:ext cx="642551" cy="453081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308552" y="1374888"/>
            <a:ext cx="2463113" cy="5195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开启监听套接字</a:t>
            </a:r>
            <a:endParaRPr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4390930" y="188640"/>
            <a:ext cx="2298356" cy="73316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开启界面</a:t>
            </a:r>
            <a:endParaRPr lang="zh-CN" altLang="en-US" dirty="0"/>
          </a:p>
        </p:txBody>
      </p:sp>
      <p:sp>
        <p:nvSpPr>
          <p:cNvPr id="13" name="右箭头 12"/>
          <p:cNvSpPr/>
          <p:nvPr/>
        </p:nvSpPr>
        <p:spPr>
          <a:xfrm rot="10800000">
            <a:off x="6689288" y="269661"/>
            <a:ext cx="661750" cy="47217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>
            <a:stCxn id="4" idx="2"/>
            <a:endCxn id="7" idx="0"/>
          </p:cNvCxnSpPr>
          <p:nvPr/>
        </p:nvCxnSpPr>
        <p:spPr bwMode="auto">
          <a:xfrm flipH="1">
            <a:off x="7033245" y="3286920"/>
            <a:ext cx="1062256" cy="7901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箭头连接符 15"/>
          <p:cNvCxnSpPr>
            <a:stCxn id="4" idx="2"/>
            <a:endCxn id="6" idx="0"/>
          </p:cNvCxnSpPr>
          <p:nvPr/>
        </p:nvCxnSpPr>
        <p:spPr bwMode="auto">
          <a:xfrm flipH="1">
            <a:off x="7874198" y="3286920"/>
            <a:ext cx="221303" cy="7901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箭头连接符 16"/>
          <p:cNvCxnSpPr>
            <a:stCxn id="4" idx="2"/>
            <a:endCxn id="5" idx="0"/>
          </p:cNvCxnSpPr>
          <p:nvPr/>
        </p:nvCxnSpPr>
        <p:spPr bwMode="auto">
          <a:xfrm>
            <a:off x="8095501" y="3286920"/>
            <a:ext cx="638520" cy="7901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接连接符 17"/>
          <p:cNvCxnSpPr/>
          <p:nvPr/>
        </p:nvCxnSpPr>
        <p:spPr>
          <a:xfrm>
            <a:off x="5494177" y="1894421"/>
            <a:ext cx="1" cy="517379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肘形连接符 49"/>
          <p:cNvCxnSpPr/>
          <p:nvPr/>
        </p:nvCxnSpPr>
        <p:spPr>
          <a:xfrm rot="10800000" flipV="1">
            <a:off x="2682275" y="2427045"/>
            <a:ext cx="4930343" cy="3871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肘形连接符 64"/>
          <p:cNvCxnSpPr/>
          <p:nvPr/>
        </p:nvCxnSpPr>
        <p:spPr>
          <a:xfrm>
            <a:off x="3029006" y="2427041"/>
            <a:ext cx="5066495" cy="3871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278119" y="3933055"/>
            <a:ext cx="2808312" cy="19829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创建一个房间实例，创建实例时对扑克牌进行洗牌分发，返回给服务器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，并向主服务器发送出牌信号</a:t>
            </a:r>
            <a:endParaRPr lang="zh-CN" altLang="en-US" dirty="0"/>
          </a:p>
        </p:txBody>
      </p:sp>
      <p:cxnSp>
        <p:nvCxnSpPr>
          <p:cNvPr id="22" name="直接箭头连接符 21"/>
          <p:cNvCxnSpPr>
            <a:stCxn id="3" idx="2"/>
          </p:cNvCxnSpPr>
          <p:nvPr/>
        </p:nvCxnSpPr>
        <p:spPr bwMode="auto">
          <a:xfrm>
            <a:off x="2682275" y="3286919"/>
            <a:ext cx="0" cy="6461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矩形 26"/>
          <p:cNvSpPr/>
          <p:nvPr/>
        </p:nvSpPr>
        <p:spPr>
          <a:xfrm>
            <a:off x="9290991" y="4077072"/>
            <a:ext cx="523160" cy="19829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用户出牌处理</a:t>
            </a:r>
            <a:r>
              <a:rPr lang="en-US" altLang="zh-CN" dirty="0" smtClean="0"/>
              <a:t>4</a:t>
            </a:r>
            <a:endParaRPr lang="zh-CN" altLang="en-US" dirty="0" smtClean="0"/>
          </a:p>
        </p:txBody>
      </p:sp>
      <p:cxnSp>
        <p:nvCxnSpPr>
          <p:cNvPr id="29" name="直接箭头连接符 28"/>
          <p:cNvCxnSpPr>
            <a:stCxn id="4" idx="2"/>
            <a:endCxn id="27" idx="0"/>
          </p:cNvCxnSpPr>
          <p:nvPr/>
        </p:nvCxnSpPr>
        <p:spPr bwMode="auto">
          <a:xfrm>
            <a:off x="8095501" y="3286920"/>
            <a:ext cx="1457070" cy="7901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矩形 29"/>
          <p:cNvSpPr/>
          <p:nvPr/>
        </p:nvSpPr>
        <p:spPr>
          <a:xfrm>
            <a:off x="1011250" y="482066"/>
            <a:ext cx="2463113" cy="5195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跑得快服务器</a:t>
            </a:r>
            <a:endParaRPr lang="zh-CN" altLang="en-US" dirty="0"/>
          </a:p>
        </p:txBody>
      </p:sp>
      <p:sp>
        <p:nvSpPr>
          <p:cNvPr id="32" name="Freeform 5"/>
          <p:cNvSpPr/>
          <p:nvPr/>
        </p:nvSpPr>
        <p:spPr bwMode="auto">
          <a:xfrm>
            <a:off x="427038" y="441212"/>
            <a:ext cx="474662" cy="560387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21" grpId="0" animBg="1"/>
      <p:bldP spid="27" grpId="0" animBg="1"/>
      <p:bldP spid="30" grpId="0" animBg="1"/>
      <p:bldP spid="3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/>
        </p:nvCxnSpPr>
        <p:spPr bwMode="auto">
          <a:xfrm>
            <a:off x="5954365" y="1093384"/>
            <a:ext cx="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矩形 2"/>
          <p:cNvSpPr/>
          <p:nvPr/>
        </p:nvSpPr>
        <p:spPr>
          <a:xfrm>
            <a:off x="5875852" y="5206939"/>
            <a:ext cx="2187943" cy="4726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斗地主游戏模块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474645" y="2564894"/>
            <a:ext cx="523160" cy="21602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快速启动跑得快</a:t>
            </a:r>
            <a:endParaRPr lang="zh-CN" altLang="en-US" dirty="0" smtClean="0"/>
          </a:p>
        </p:txBody>
      </p:sp>
      <p:sp>
        <p:nvSpPr>
          <p:cNvPr id="6" name="矩形 5"/>
          <p:cNvSpPr/>
          <p:nvPr/>
        </p:nvSpPr>
        <p:spPr>
          <a:xfrm>
            <a:off x="7528853" y="2564892"/>
            <a:ext cx="523160" cy="21602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加入斗地主房间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708244" y="2564892"/>
            <a:ext cx="523160" cy="21602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创建斗地主房间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864070" y="2564892"/>
            <a:ext cx="536219" cy="21602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快速启动斗地主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7351038" y="214062"/>
            <a:ext cx="2463113" cy="52777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客户端启动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705893" y="1634654"/>
            <a:ext cx="1927327" cy="5195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注册界面</a:t>
            </a:r>
            <a:endParaRPr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4390930" y="188640"/>
            <a:ext cx="2298356" cy="73316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开启登录界面</a:t>
            </a:r>
            <a:endParaRPr lang="zh-CN" altLang="en-US" dirty="0"/>
          </a:p>
        </p:txBody>
      </p:sp>
      <p:sp>
        <p:nvSpPr>
          <p:cNvPr id="13" name="右箭头 12"/>
          <p:cNvSpPr/>
          <p:nvPr/>
        </p:nvSpPr>
        <p:spPr>
          <a:xfrm rot="10800000">
            <a:off x="6689288" y="269661"/>
            <a:ext cx="661750" cy="47217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985813" y="354819"/>
            <a:ext cx="2200519" cy="5195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游戏平台客户端</a:t>
            </a:r>
            <a:endParaRPr lang="zh-CN" altLang="en-US" dirty="0"/>
          </a:p>
        </p:txBody>
      </p:sp>
      <p:sp>
        <p:nvSpPr>
          <p:cNvPr id="70" name="矩形 69"/>
          <p:cNvSpPr/>
          <p:nvPr/>
        </p:nvSpPr>
        <p:spPr>
          <a:xfrm>
            <a:off x="7148934" y="1634654"/>
            <a:ext cx="2141136" cy="5195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游戏选择界面</a:t>
            </a:r>
            <a:endParaRPr lang="zh-CN" altLang="en-US" dirty="0"/>
          </a:p>
        </p:txBody>
      </p:sp>
      <p:sp>
        <p:nvSpPr>
          <p:cNvPr id="76" name="矩形 75"/>
          <p:cNvSpPr/>
          <p:nvPr/>
        </p:nvSpPr>
        <p:spPr>
          <a:xfrm>
            <a:off x="10164628" y="2564892"/>
            <a:ext cx="523160" cy="21602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加入跑得快房间</a:t>
            </a:r>
            <a:endParaRPr lang="zh-CN" altLang="en-US" dirty="0"/>
          </a:p>
        </p:txBody>
      </p:sp>
      <p:sp>
        <p:nvSpPr>
          <p:cNvPr id="77" name="矩形 76"/>
          <p:cNvSpPr/>
          <p:nvPr/>
        </p:nvSpPr>
        <p:spPr>
          <a:xfrm>
            <a:off x="9300532" y="2564892"/>
            <a:ext cx="523160" cy="21602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创建跑得快房间</a:t>
            </a:r>
            <a:endParaRPr lang="zh-CN" altLang="en-US" dirty="0"/>
          </a:p>
        </p:txBody>
      </p:sp>
      <p:sp>
        <p:nvSpPr>
          <p:cNvPr id="78" name="矩形 77"/>
          <p:cNvSpPr/>
          <p:nvPr/>
        </p:nvSpPr>
        <p:spPr>
          <a:xfrm>
            <a:off x="8436436" y="5206939"/>
            <a:ext cx="2251352" cy="4726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跑得快游戏模块</a:t>
            </a:r>
            <a:endParaRPr lang="zh-CN" altLang="en-US" dirty="0"/>
          </a:p>
        </p:txBody>
      </p:sp>
      <p:cxnSp>
        <p:nvCxnSpPr>
          <p:cNvPr id="90" name="肘形连接符 64"/>
          <p:cNvCxnSpPr/>
          <p:nvPr/>
        </p:nvCxnSpPr>
        <p:spPr>
          <a:xfrm>
            <a:off x="5522317" y="1247472"/>
            <a:ext cx="2697185" cy="387182"/>
          </a:xfrm>
          <a:prstGeom prst="bentConnector3">
            <a:avLst>
              <a:gd name="adj1" fmla="val 99875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8" name="肘形连接符 49"/>
          <p:cNvCxnSpPr/>
          <p:nvPr/>
        </p:nvCxnSpPr>
        <p:spPr>
          <a:xfrm rot="10800000" flipV="1">
            <a:off x="2714005" y="1247471"/>
            <a:ext cx="4930343" cy="3871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>
            <a:stCxn id="12" idx="2"/>
          </p:cNvCxnSpPr>
          <p:nvPr/>
        </p:nvCxnSpPr>
        <p:spPr bwMode="auto">
          <a:xfrm>
            <a:off x="5540108" y="921807"/>
            <a:ext cx="0" cy="3256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3" name="肘形连接符 64"/>
          <p:cNvCxnSpPr/>
          <p:nvPr/>
        </p:nvCxnSpPr>
        <p:spPr>
          <a:xfrm>
            <a:off x="7822163" y="2393734"/>
            <a:ext cx="2604045" cy="171158"/>
          </a:xfrm>
          <a:prstGeom prst="bentConnector3">
            <a:avLst>
              <a:gd name="adj1" fmla="val 99633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1" name="肘形连接符 64"/>
          <p:cNvCxnSpPr/>
          <p:nvPr/>
        </p:nvCxnSpPr>
        <p:spPr>
          <a:xfrm>
            <a:off x="6996276" y="2393734"/>
            <a:ext cx="2604045" cy="171158"/>
          </a:xfrm>
          <a:prstGeom prst="bentConnector3">
            <a:avLst>
              <a:gd name="adj1" fmla="val 99633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2" name="肘形连接符 49"/>
          <p:cNvCxnSpPr/>
          <p:nvPr/>
        </p:nvCxnSpPr>
        <p:spPr>
          <a:xfrm rot="10800000" flipV="1">
            <a:off x="6132180" y="2393734"/>
            <a:ext cx="3240360" cy="171157"/>
          </a:xfrm>
          <a:prstGeom prst="bentConnector3">
            <a:avLst>
              <a:gd name="adj1" fmla="val 99926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5" name="肘形连接符 49"/>
          <p:cNvCxnSpPr/>
          <p:nvPr/>
        </p:nvCxnSpPr>
        <p:spPr>
          <a:xfrm rot="10800000" flipV="1">
            <a:off x="6922146" y="2393735"/>
            <a:ext cx="2678175" cy="171158"/>
          </a:xfrm>
          <a:prstGeom prst="bentConnector3">
            <a:avLst>
              <a:gd name="adj1" fmla="val 100230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5" name="肘形连接符 49"/>
          <p:cNvCxnSpPr/>
          <p:nvPr/>
        </p:nvCxnSpPr>
        <p:spPr>
          <a:xfrm rot="10800000" flipV="1">
            <a:off x="7788364" y="2393736"/>
            <a:ext cx="1296144" cy="171157"/>
          </a:xfrm>
          <a:prstGeom prst="bentConnector3">
            <a:avLst>
              <a:gd name="adj1" fmla="val 100197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8" name="肘形连接符 64"/>
          <p:cNvCxnSpPr/>
          <p:nvPr/>
        </p:nvCxnSpPr>
        <p:spPr>
          <a:xfrm>
            <a:off x="7788364" y="2393736"/>
            <a:ext cx="947861" cy="171158"/>
          </a:xfrm>
          <a:prstGeom prst="bentConnector3">
            <a:avLst>
              <a:gd name="adj1" fmla="val 100090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2" name="直接箭头连接符 131"/>
          <p:cNvCxnSpPr/>
          <p:nvPr/>
        </p:nvCxnSpPr>
        <p:spPr bwMode="auto">
          <a:xfrm>
            <a:off x="8219502" y="2154187"/>
            <a:ext cx="0" cy="2395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7" name="直接箭头连接符 136"/>
          <p:cNvCxnSpPr>
            <a:stCxn id="8" idx="2"/>
            <a:endCxn id="3" idx="0"/>
          </p:cNvCxnSpPr>
          <p:nvPr/>
        </p:nvCxnSpPr>
        <p:spPr bwMode="auto">
          <a:xfrm>
            <a:off x="6132180" y="4725132"/>
            <a:ext cx="837644" cy="4818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9" name="直接箭头连接符 138"/>
          <p:cNvCxnSpPr>
            <a:stCxn id="7" idx="2"/>
            <a:endCxn id="3" idx="0"/>
          </p:cNvCxnSpPr>
          <p:nvPr/>
        </p:nvCxnSpPr>
        <p:spPr bwMode="auto">
          <a:xfrm>
            <a:off x="6969824" y="4725132"/>
            <a:ext cx="0" cy="4818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1" name="直接箭头连接符 140"/>
          <p:cNvCxnSpPr>
            <a:stCxn id="6" idx="2"/>
            <a:endCxn id="3" idx="0"/>
          </p:cNvCxnSpPr>
          <p:nvPr/>
        </p:nvCxnSpPr>
        <p:spPr bwMode="auto">
          <a:xfrm flipH="1">
            <a:off x="6969824" y="4725132"/>
            <a:ext cx="820609" cy="4818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" name="直接箭头连接符 142"/>
          <p:cNvCxnSpPr>
            <a:stCxn id="5" idx="2"/>
            <a:endCxn id="78" idx="0"/>
          </p:cNvCxnSpPr>
          <p:nvPr/>
        </p:nvCxnSpPr>
        <p:spPr bwMode="auto">
          <a:xfrm>
            <a:off x="8736225" y="4725134"/>
            <a:ext cx="825887" cy="4818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直接箭头连接符 144"/>
          <p:cNvCxnSpPr>
            <a:stCxn id="77" idx="2"/>
            <a:endCxn id="78" idx="0"/>
          </p:cNvCxnSpPr>
          <p:nvPr/>
        </p:nvCxnSpPr>
        <p:spPr bwMode="auto">
          <a:xfrm>
            <a:off x="9562112" y="4725132"/>
            <a:ext cx="0" cy="4818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7" name="直接箭头连接符 146"/>
          <p:cNvCxnSpPr>
            <a:stCxn id="76" idx="2"/>
            <a:endCxn id="78" idx="0"/>
          </p:cNvCxnSpPr>
          <p:nvPr/>
        </p:nvCxnSpPr>
        <p:spPr bwMode="auto">
          <a:xfrm flipH="1">
            <a:off x="9562112" y="4725132"/>
            <a:ext cx="864096" cy="4818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4" name="下箭头 153"/>
          <p:cNvSpPr/>
          <p:nvPr/>
        </p:nvSpPr>
        <p:spPr bwMode="auto">
          <a:xfrm>
            <a:off x="6357756" y="5679635"/>
            <a:ext cx="1224136" cy="648060"/>
          </a:xfrm>
          <a:prstGeom prst="down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5" name="下箭头 154"/>
          <p:cNvSpPr/>
          <p:nvPr/>
        </p:nvSpPr>
        <p:spPr bwMode="auto">
          <a:xfrm>
            <a:off x="8940492" y="5679635"/>
            <a:ext cx="1224136" cy="648060"/>
          </a:xfrm>
          <a:prstGeom prst="down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9" name="Freeform 5"/>
          <p:cNvSpPr/>
          <p:nvPr/>
        </p:nvSpPr>
        <p:spPr bwMode="auto">
          <a:xfrm>
            <a:off x="427038" y="361420"/>
            <a:ext cx="474662" cy="560387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3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11" grpId="0" animBg="1"/>
      <p:bldP spid="12" grpId="0" animBg="1"/>
      <p:bldP spid="23" grpId="0" animBg="1"/>
      <p:bldP spid="70" grpId="0" animBg="1"/>
      <p:bldP spid="76" grpId="0" animBg="1"/>
      <p:bldP spid="77" grpId="0" animBg="1"/>
      <p:bldP spid="78" grpId="0" animBg="1"/>
      <p:bldP spid="15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47735" y="220663"/>
            <a:ext cx="2187943" cy="4726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斗地主游戏模块</a:t>
            </a:r>
            <a:endParaRPr lang="zh-CN" altLang="en-US" sz="1600" dirty="0"/>
          </a:p>
        </p:txBody>
      </p:sp>
      <p:cxnSp>
        <p:nvCxnSpPr>
          <p:cNvPr id="5" name="直接箭头连接符 4"/>
          <p:cNvCxnSpPr/>
          <p:nvPr/>
        </p:nvCxnSpPr>
        <p:spPr bwMode="auto">
          <a:xfrm>
            <a:off x="6278327" y="1903870"/>
            <a:ext cx="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矩形 5"/>
          <p:cNvSpPr/>
          <p:nvPr/>
        </p:nvSpPr>
        <p:spPr>
          <a:xfrm>
            <a:off x="4914375" y="1052737"/>
            <a:ext cx="523160" cy="24482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接收到比大出牌消息</a:t>
            </a:r>
            <a:endParaRPr lang="en-US" altLang="zh-CN" sz="1600" dirty="0" smtClean="0"/>
          </a:p>
          <a:p>
            <a:pPr algn="ctr"/>
            <a:r>
              <a:rPr lang="en-US" altLang="zh-CN" sz="1600" dirty="0" smtClean="0"/>
              <a:t>1</a:t>
            </a:r>
            <a:endParaRPr lang="zh-CN" altLang="en-US" sz="1600" dirty="0" smtClean="0"/>
          </a:p>
        </p:txBody>
      </p:sp>
      <p:sp>
        <p:nvSpPr>
          <p:cNvPr id="7" name="矩形 6"/>
          <p:cNvSpPr/>
          <p:nvPr/>
        </p:nvSpPr>
        <p:spPr>
          <a:xfrm>
            <a:off x="3794125" y="1052736"/>
            <a:ext cx="458499" cy="24482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接收到随便出牌消息</a:t>
            </a:r>
            <a:endParaRPr lang="zh-CN" altLang="en-US" sz="1600" dirty="0"/>
          </a:p>
        </p:txBody>
      </p:sp>
      <p:sp>
        <p:nvSpPr>
          <p:cNvPr id="8" name="矩形 7"/>
          <p:cNvSpPr/>
          <p:nvPr/>
        </p:nvSpPr>
        <p:spPr>
          <a:xfrm>
            <a:off x="2526949" y="1043980"/>
            <a:ext cx="523160" cy="24570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接收到确认地主</a:t>
            </a:r>
            <a:endParaRPr lang="en-US" altLang="zh-CN" sz="1600" dirty="0" smtClean="0"/>
          </a:p>
          <a:p>
            <a:pPr algn="ctr"/>
            <a:r>
              <a:rPr lang="zh-CN" altLang="en-US" sz="1600" dirty="0" smtClean="0"/>
              <a:t>消息</a:t>
            </a:r>
            <a:endParaRPr lang="zh-CN" altLang="en-US" sz="1600" dirty="0"/>
          </a:p>
        </p:txBody>
      </p:sp>
      <p:sp>
        <p:nvSpPr>
          <p:cNvPr id="9" name="矩形 8"/>
          <p:cNvSpPr/>
          <p:nvPr/>
        </p:nvSpPr>
        <p:spPr>
          <a:xfrm>
            <a:off x="1493635" y="1043980"/>
            <a:ext cx="536219" cy="24570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接收到抢地主消息</a:t>
            </a:r>
            <a:endParaRPr lang="zh-CN" altLang="en-US" sz="1600" dirty="0"/>
          </a:p>
        </p:txBody>
      </p:sp>
      <p:sp>
        <p:nvSpPr>
          <p:cNvPr id="16" name="矩形 15"/>
          <p:cNvSpPr/>
          <p:nvPr/>
        </p:nvSpPr>
        <p:spPr>
          <a:xfrm>
            <a:off x="7066005" y="1043980"/>
            <a:ext cx="523160" cy="24570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接收到上家出牌消息</a:t>
            </a:r>
            <a:endParaRPr lang="zh-CN" altLang="en-US" sz="1600" dirty="0"/>
          </a:p>
        </p:txBody>
      </p:sp>
      <p:sp>
        <p:nvSpPr>
          <p:cNvPr id="17" name="矩形 16"/>
          <p:cNvSpPr/>
          <p:nvPr/>
        </p:nvSpPr>
        <p:spPr>
          <a:xfrm>
            <a:off x="5966781" y="1043979"/>
            <a:ext cx="523160" cy="24570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接收到比大出牌消息</a:t>
            </a:r>
            <a:endParaRPr lang="en-US" altLang="zh-CN" sz="1600" dirty="0" smtClean="0"/>
          </a:p>
          <a:p>
            <a:pPr algn="ctr"/>
            <a:r>
              <a:rPr lang="en-US" altLang="zh-CN" sz="1600" dirty="0" smtClean="0"/>
              <a:t>2</a:t>
            </a:r>
            <a:endParaRPr lang="zh-CN" altLang="en-US" sz="1600" dirty="0"/>
          </a:p>
        </p:txBody>
      </p:sp>
      <p:sp>
        <p:nvSpPr>
          <p:cNvPr id="34" name="矩形 33"/>
          <p:cNvSpPr/>
          <p:nvPr/>
        </p:nvSpPr>
        <p:spPr>
          <a:xfrm>
            <a:off x="8062519" y="1052742"/>
            <a:ext cx="536219" cy="244827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接收到</a:t>
            </a:r>
            <a:endParaRPr lang="en-US" altLang="zh-CN" sz="1600" dirty="0" smtClean="0"/>
          </a:p>
          <a:p>
            <a:pPr algn="ctr"/>
            <a:r>
              <a:rPr lang="zh-CN" altLang="en-US" sz="1600" dirty="0" smtClean="0"/>
              <a:t>上家过牌消息</a:t>
            </a:r>
            <a:endParaRPr lang="zh-CN" altLang="en-US" sz="1600" dirty="0"/>
          </a:p>
        </p:txBody>
      </p:sp>
      <p:sp>
        <p:nvSpPr>
          <p:cNvPr id="35" name="矩形 34"/>
          <p:cNvSpPr/>
          <p:nvPr/>
        </p:nvSpPr>
        <p:spPr>
          <a:xfrm>
            <a:off x="9180037" y="1052744"/>
            <a:ext cx="536219" cy="24482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接收到下家出牌消息</a:t>
            </a:r>
            <a:endParaRPr lang="zh-CN" altLang="en-US" sz="1600" dirty="0"/>
          </a:p>
        </p:txBody>
      </p:sp>
      <p:sp>
        <p:nvSpPr>
          <p:cNvPr id="36" name="矩形 35"/>
          <p:cNvSpPr/>
          <p:nvPr/>
        </p:nvSpPr>
        <p:spPr>
          <a:xfrm>
            <a:off x="11210949" y="1043980"/>
            <a:ext cx="536219" cy="24570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接收游戏结算消息</a:t>
            </a:r>
            <a:endParaRPr lang="zh-CN" altLang="en-US" sz="1600" dirty="0"/>
          </a:p>
        </p:txBody>
      </p:sp>
      <p:sp>
        <p:nvSpPr>
          <p:cNvPr id="37" name="矩形 36"/>
          <p:cNvSpPr/>
          <p:nvPr/>
        </p:nvSpPr>
        <p:spPr>
          <a:xfrm>
            <a:off x="10247750" y="1052744"/>
            <a:ext cx="536219" cy="24482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接收到下家过牌消息</a:t>
            </a:r>
            <a:endParaRPr lang="zh-CN" altLang="en-US" sz="1600" dirty="0"/>
          </a:p>
        </p:txBody>
      </p:sp>
      <p:sp>
        <p:nvSpPr>
          <p:cNvPr id="38" name="矩形 37"/>
          <p:cNvSpPr/>
          <p:nvPr/>
        </p:nvSpPr>
        <p:spPr>
          <a:xfrm>
            <a:off x="574421" y="1043980"/>
            <a:ext cx="536219" cy="24570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接收到起手牌</a:t>
            </a:r>
            <a:endParaRPr lang="zh-CN" altLang="en-US" sz="1600" dirty="0"/>
          </a:p>
        </p:txBody>
      </p:sp>
      <p:cxnSp>
        <p:nvCxnSpPr>
          <p:cNvPr id="39" name="肘形连接符 64"/>
          <p:cNvCxnSpPr/>
          <p:nvPr/>
        </p:nvCxnSpPr>
        <p:spPr>
          <a:xfrm>
            <a:off x="7976307" y="881584"/>
            <a:ext cx="2604045" cy="171158"/>
          </a:xfrm>
          <a:prstGeom prst="bentConnector3">
            <a:avLst>
              <a:gd name="adj1" fmla="val 99633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肘形连接符 64"/>
          <p:cNvCxnSpPr/>
          <p:nvPr/>
        </p:nvCxnSpPr>
        <p:spPr>
          <a:xfrm>
            <a:off x="6844102" y="872818"/>
            <a:ext cx="2604045" cy="171158"/>
          </a:xfrm>
          <a:prstGeom prst="bentConnector3">
            <a:avLst>
              <a:gd name="adj1" fmla="val 99633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肘形连接符 49"/>
          <p:cNvCxnSpPr/>
          <p:nvPr/>
        </p:nvCxnSpPr>
        <p:spPr>
          <a:xfrm rot="10800000" flipV="1">
            <a:off x="3944029" y="872819"/>
            <a:ext cx="3240360" cy="171157"/>
          </a:xfrm>
          <a:prstGeom prst="bentConnector3">
            <a:avLst>
              <a:gd name="adj1" fmla="val 99926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肘形连接符 49"/>
          <p:cNvCxnSpPr/>
          <p:nvPr/>
        </p:nvCxnSpPr>
        <p:spPr>
          <a:xfrm rot="10800000" flipV="1">
            <a:off x="7306191" y="881582"/>
            <a:ext cx="2678175" cy="171158"/>
          </a:xfrm>
          <a:prstGeom prst="bentConnector3">
            <a:avLst>
              <a:gd name="adj1" fmla="val 100230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肘形连接符 49"/>
          <p:cNvCxnSpPr/>
          <p:nvPr/>
        </p:nvCxnSpPr>
        <p:spPr>
          <a:xfrm rot="10800000" flipV="1">
            <a:off x="8330629" y="881584"/>
            <a:ext cx="1296144" cy="171157"/>
          </a:xfrm>
          <a:prstGeom prst="bentConnector3">
            <a:avLst>
              <a:gd name="adj1" fmla="val 100197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肘形连接符 64"/>
          <p:cNvCxnSpPr/>
          <p:nvPr/>
        </p:nvCxnSpPr>
        <p:spPr>
          <a:xfrm>
            <a:off x="4252624" y="881583"/>
            <a:ext cx="947861" cy="171158"/>
          </a:xfrm>
          <a:prstGeom prst="bentConnector3">
            <a:avLst>
              <a:gd name="adj1" fmla="val 100090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肘形连接符 64"/>
          <p:cNvCxnSpPr/>
          <p:nvPr/>
        </p:nvCxnSpPr>
        <p:spPr>
          <a:xfrm>
            <a:off x="8834685" y="872821"/>
            <a:ext cx="2604045" cy="171158"/>
          </a:xfrm>
          <a:prstGeom prst="bentConnector3">
            <a:avLst>
              <a:gd name="adj1" fmla="val 99633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" name="肘形连接符 49"/>
          <p:cNvCxnSpPr/>
          <p:nvPr/>
        </p:nvCxnSpPr>
        <p:spPr>
          <a:xfrm rot="10800000" flipV="1">
            <a:off x="1757337" y="872820"/>
            <a:ext cx="3240360" cy="171157"/>
          </a:xfrm>
          <a:prstGeom prst="bentConnector3">
            <a:avLst>
              <a:gd name="adj1" fmla="val 99926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肘形连接符 49"/>
          <p:cNvCxnSpPr/>
          <p:nvPr/>
        </p:nvCxnSpPr>
        <p:spPr>
          <a:xfrm rot="10800000" flipV="1">
            <a:off x="2759360" y="872821"/>
            <a:ext cx="2678175" cy="171158"/>
          </a:xfrm>
          <a:prstGeom prst="bentConnector3">
            <a:avLst>
              <a:gd name="adj1" fmla="val 100230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肘形连接符 49"/>
          <p:cNvCxnSpPr/>
          <p:nvPr/>
        </p:nvCxnSpPr>
        <p:spPr>
          <a:xfrm rot="10800000" flipV="1">
            <a:off x="845563" y="881582"/>
            <a:ext cx="1296144" cy="171157"/>
          </a:xfrm>
          <a:prstGeom prst="bentConnector3">
            <a:avLst>
              <a:gd name="adj1" fmla="val 100197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肘形连接符 64"/>
          <p:cNvCxnSpPr/>
          <p:nvPr/>
        </p:nvCxnSpPr>
        <p:spPr>
          <a:xfrm>
            <a:off x="5234285" y="877357"/>
            <a:ext cx="947861" cy="171158"/>
          </a:xfrm>
          <a:prstGeom prst="bentConnector3">
            <a:avLst>
              <a:gd name="adj1" fmla="val 100090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574421" y="3789040"/>
            <a:ext cx="536219" cy="1944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改变手牌信息</a:t>
            </a:r>
            <a:endParaRPr lang="zh-CN" altLang="en-US" sz="1600" dirty="0"/>
          </a:p>
        </p:txBody>
      </p:sp>
      <p:sp>
        <p:nvSpPr>
          <p:cNvPr id="54" name="矩形 53"/>
          <p:cNvSpPr/>
          <p:nvPr/>
        </p:nvSpPr>
        <p:spPr>
          <a:xfrm>
            <a:off x="1493635" y="3789040"/>
            <a:ext cx="536219" cy="1944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调用抢地主函数</a:t>
            </a:r>
            <a:endParaRPr lang="zh-CN" altLang="en-US" sz="1600" dirty="0"/>
          </a:p>
        </p:txBody>
      </p:sp>
      <p:sp>
        <p:nvSpPr>
          <p:cNvPr id="55" name="矩形 54"/>
          <p:cNvSpPr/>
          <p:nvPr/>
        </p:nvSpPr>
        <p:spPr>
          <a:xfrm>
            <a:off x="2526949" y="3789040"/>
            <a:ext cx="536219" cy="1944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改变身份信息</a:t>
            </a:r>
            <a:endParaRPr lang="zh-CN" altLang="en-US" sz="1600" dirty="0"/>
          </a:p>
        </p:txBody>
      </p:sp>
      <p:sp>
        <p:nvSpPr>
          <p:cNvPr id="56" name="矩形 55"/>
          <p:cNvSpPr/>
          <p:nvPr/>
        </p:nvSpPr>
        <p:spPr>
          <a:xfrm>
            <a:off x="3755265" y="3789040"/>
            <a:ext cx="536219" cy="1944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启动出牌函数</a:t>
            </a:r>
            <a:endParaRPr lang="en-US" altLang="zh-CN" sz="1600" dirty="0" smtClean="0"/>
          </a:p>
          <a:p>
            <a:pPr algn="ctr"/>
            <a:r>
              <a:rPr lang="en-US" altLang="zh-CN" sz="1600" dirty="0" smtClean="0"/>
              <a:t>1</a:t>
            </a:r>
            <a:endParaRPr lang="zh-CN" altLang="en-US" sz="1600" dirty="0"/>
          </a:p>
        </p:txBody>
      </p:sp>
      <p:sp>
        <p:nvSpPr>
          <p:cNvPr id="57" name="矩形 56"/>
          <p:cNvSpPr/>
          <p:nvPr/>
        </p:nvSpPr>
        <p:spPr>
          <a:xfrm>
            <a:off x="4901316" y="3789040"/>
            <a:ext cx="536219" cy="1944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启动出牌函数</a:t>
            </a:r>
            <a:endParaRPr lang="en-US" altLang="zh-CN" sz="1600" dirty="0" smtClean="0"/>
          </a:p>
          <a:p>
            <a:pPr algn="ctr"/>
            <a:r>
              <a:rPr lang="en-US" altLang="zh-CN" sz="1600" dirty="0" smtClean="0"/>
              <a:t>2</a:t>
            </a:r>
            <a:endParaRPr lang="zh-CN" altLang="en-US" sz="1600" dirty="0"/>
          </a:p>
        </p:txBody>
      </p:sp>
      <p:sp>
        <p:nvSpPr>
          <p:cNvPr id="58" name="矩形 57"/>
          <p:cNvSpPr/>
          <p:nvPr/>
        </p:nvSpPr>
        <p:spPr>
          <a:xfrm>
            <a:off x="5966781" y="3789040"/>
            <a:ext cx="536219" cy="1944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启动出牌函数</a:t>
            </a:r>
            <a:endParaRPr lang="en-US" altLang="zh-CN" sz="1600" dirty="0" smtClean="0"/>
          </a:p>
          <a:p>
            <a:pPr algn="ctr"/>
            <a:r>
              <a:rPr lang="en-US" altLang="zh-CN" sz="1600" dirty="0" smtClean="0"/>
              <a:t>3</a:t>
            </a:r>
            <a:endParaRPr lang="zh-CN" altLang="en-US" sz="1600" dirty="0"/>
          </a:p>
        </p:txBody>
      </p:sp>
      <p:sp>
        <p:nvSpPr>
          <p:cNvPr id="59" name="矩形 58"/>
          <p:cNvSpPr/>
          <p:nvPr/>
        </p:nvSpPr>
        <p:spPr>
          <a:xfrm>
            <a:off x="7589165" y="3789040"/>
            <a:ext cx="536219" cy="1944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改变上家出牌信息</a:t>
            </a:r>
            <a:endParaRPr lang="zh-CN" altLang="en-US" sz="1600" dirty="0"/>
          </a:p>
        </p:txBody>
      </p:sp>
      <p:sp>
        <p:nvSpPr>
          <p:cNvPr id="60" name="矩形 59"/>
          <p:cNvSpPr/>
          <p:nvPr/>
        </p:nvSpPr>
        <p:spPr>
          <a:xfrm>
            <a:off x="9836108" y="3789040"/>
            <a:ext cx="536219" cy="1944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改变下家出牌信息</a:t>
            </a:r>
            <a:endParaRPr lang="zh-CN" altLang="en-US" sz="1600" dirty="0"/>
          </a:p>
        </p:txBody>
      </p:sp>
      <p:sp>
        <p:nvSpPr>
          <p:cNvPr id="61" name="矩形 60"/>
          <p:cNvSpPr/>
          <p:nvPr/>
        </p:nvSpPr>
        <p:spPr>
          <a:xfrm>
            <a:off x="11210949" y="3789040"/>
            <a:ext cx="536219" cy="1944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进行游戏结算</a:t>
            </a:r>
            <a:endParaRPr lang="zh-CN" altLang="en-US" sz="1600" dirty="0"/>
          </a:p>
        </p:txBody>
      </p:sp>
      <p:sp>
        <p:nvSpPr>
          <p:cNvPr id="62" name="矩形 61"/>
          <p:cNvSpPr/>
          <p:nvPr/>
        </p:nvSpPr>
        <p:spPr>
          <a:xfrm>
            <a:off x="4604179" y="6093295"/>
            <a:ext cx="1927327" cy="50405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绘制图像</a:t>
            </a:r>
            <a:endParaRPr lang="zh-CN" altLang="en-US" sz="1600" dirty="0"/>
          </a:p>
        </p:txBody>
      </p:sp>
      <p:sp>
        <p:nvSpPr>
          <p:cNvPr id="63" name="矩形 62"/>
          <p:cNvSpPr/>
          <p:nvPr/>
        </p:nvSpPr>
        <p:spPr>
          <a:xfrm>
            <a:off x="4343563" y="233508"/>
            <a:ext cx="2187943" cy="4726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接收消息</a:t>
            </a:r>
            <a:endParaRPr lang="zh-CN" altLang="en-US" sz="1600" dirty="0"/>
          </a:p>
        </p:txBody>
      </p:sp>
      <p:cxnSp>
        <p:nvCxnSpPr>
          <p:cNvPr id="68" name="直接箭头连接符 67"/>
          <p:cNvCxnSpPr>
            <a:stCxn id="38" idx="2"/>
            <a:endCxn id="53" idx="0"/>
          </p:cNvCxnSpPr>
          <p:nvPr/>
        </p:nvCxnSpPr>
        <p:spPr bwMode="auto">
          <a:xfrm>
            <a:off x="842531" y="3501012"/>
            <a:ext cx="0" cy="28802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" name="直接箭头连接符 69"/>
          <p:cNvCxnSpPr>
            <a:stCxn id="9" idx="2"/>
            <a:endCxn id="54" idx="0"/>
          </p:cNvCxnSpPr>
          <p:nvPr/>
        </p:nvCxnSpPr>
        <p:spPr bwMode="auto">
          <a:xfrm>
            <a:off x="1761745" y="3501008"/>
            <a:ext cx="0" cy="2880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直接箭头连接符 71"/>
          <p:cNvCxnSpPr>
            <a:stCxn id="8" idx="2"/>
            <a:endCxn id="55" idx="0"/>
          </p:cNvCxnSpPr>
          <p:nvPr/>
        </p:nvCxnSpPr>
        <p:spPr bwMode="auto">
          <a:xfrm>
            <a:off x="2788529" y="3501008"/>
            <a:ext cx="6530" cy="2880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直接箭头连接符 73"/>
          <p:cNvCxnSpPr>
            <a:stCxn id="7" idx="2"/>
            <a:endCxn id="56" idx="0"/>
          </p:cNvCxnSpPr>
          <p:nvPr/>
        </p:nvCxnSpPr>
        <p:spPr bwMode="auto">
          <a:xfrm>
            <a:off x="4023375" y="3501008"/>
            <a:ext cx="0" cy="2880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直接箭头连接符 77"/>
          <p:cNvCxnSpPr>
            <a:stCxn id="6" idx="2"/>
            <a:endCxn id="57" idx="0"/>
          </p:cNvCxnSpPr>
          <p:nvPr/>
        </p:nvCxnSpPr>
        <p:spPr bwMode="auto">
          <a:xfrm flipH="1">
            <a:off x="5169426" y="3501009"/>
            <a:ext cx="6529" cy="2880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直接箭头连接符 79"/>
          <p:cNvCxnSpPr>
            <a:stCxn id="17" idx="2"/>
            <a:endCxn id="58" idx="0"/>
          </p:cNvCxnSpPr>
          <p:nvPr/>
        </p:nvCxnSpPr>
        <p:spPr bwMode="auto">
          <a:xfrm>
            <a:off x="6228361" y="3501008"/>
            <a:ext cx="6530" cy="2880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" name="直接箭头连接符 81"/>
          <p:cNvCxnSpPr>
            <a:stCxn id="16" idx="2"/>
            <a:endCxn id="59" idx="0"/>
          </p:cNvCxnSpPr>
          <p:nvPr/>
        </p:nvCxnSpPr>
        <p:spPr bwMode="auto">
          <a:xfrm>
            <a:off x="7327585" y="3501010"/>
            <a:ext cx="529690" cy="2880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" name="直接箭头连接符 83"/>
          <p:cNvCxnSpPr>
            <a:stCxn id="34" idx="2"/>
            <a:endCxn id="59" idx="0"/>
          </p:cNvCxnSpPr>
          <p:nvPr/>
        </p:nvCxnSpPr>
        <p:spPr bwMode="auto">
          <a:xfrm flipH="1">
            <a:off x="7857275" y="3501013"/>
            <a:ext cx="473354" cy="28802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直接箭头连接符 85"/>
          <p:cNvCxnSpPr>
            <a:stCxn id="35" idx="2"/>
            <a:endCxn id="60" idx="0"/>
          </p:cNvCxnSpPr>
          <p:nvPr/>
        </p:nvCxnSpPr>
        <p:spPr bwMode="auto">
          <a:xfrm>
            <a:off x="9448147" y="3501013"/>
            <a:ext cx="656071" cy="28802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直接箭头连接符 87"/>
          <p:cNvCxnSpPr>
            <a:stCxn id="37" idx="2"/>
            <a:endCxn id="60" idx="0"/>
          </p:cNvCxnSpPr>
          <p:nvPr/>
        </p:nvCxnSpPr>
        <p:spPr bwMode="auto">
          <a:xfrm flipH="1">
            <a:off x="10104218" y="3501018"/>
            <a:ext cx="411642" cy="2880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直接箭头连接符 89"/>
          <p:cNvCxnSpPr>
            <a:stCxn id="36" idx="2"/>
            <a:endCxn id="61" idx="0"/>
          </p:cNvCxnSpPr>
          <p:nvPr/>
        </p:nvCxnSpPr>
        <p:spPr bwMode="auto">
          <a:xfrm>
            <a:off x="11479059" y="3501012"/>
            <a:ext cx="0" cy="28802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" name="直接连接符 91"/>
          <p:cNvCxnSpPr/>
          <p:nvPr/>
        </p:nvCxnSpPr>
        <p:spPr bwMode="auto">
          <a:xfrm flipV="1">
            <a:off x="845563" y="872818"/>
            <a:ext cx="10593167" cy="453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4" name="直接连接符 93"/>
          <p:cNvCxnSpPr>
            <a:stCxn id="63" idx="2"/>
          </p:cNvCxnSpPr>
          <p:nvPr/>
        </p:nvCxnSpPr>
        <p:spPr bwMode="auto">
          <a:xfrm>
            <a:off x="5437535" y="706204"/>
            <a:ext cx="0" cy="16661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5" name="形状 104"/>
          <p:cNvCxnSpPr/>
          <p:nvPr/>
        </p:nvCxnSpPr>
        <p:spPr bwMode="auto">
          <a:xfrm rot="10800000">
            <a:off x="842531" y="5733256"/>
            <a:ext cx="4728344" cy="180022"/>
          </a:xfrm>
          <a:prstGeom prst="bentConnector3">
            <a:avLst>
              <a:gd name="adj1" fmla="val 99958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4" name="形状 104"/>
          <p:cNvCxnSpPr/>
          <p:nvPr/>
        </p:nvCxnSpPr>
        <p:spPr bwMode="auto">
          <a:xfrm rot="10800000">
            <a:off x="4023375" y="5733259"/>
            <a:ext cx="4728344" cy="180022"/>
          </a:xfrm>
          <a:prstGeom prst="bentConnector3">
            <a:avLst>
              <a:gd name="adj1" fmla="val 99958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5" name="形状 104"/>
          <p:cNvCxnSpPr/>
          <p:nvPr/>
        </p:nvCxnSpPr>
        <p:spPr bwMode="auto">
          <a:xfrm rot="10800000">
            <a:off x="2759360" y="5733258"/>
            <a:ext cx="4728344" cy="180022"/>
          </a:xfrm>
          <a:prstGeom prst="bentConnector3">
            <a:avLst>
              <a:gd name="adj1" fmla="val 99958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6" name="形状 104"/>
          <p:cNvCxnSpPr/>
          <p:nvPr/>
        </p:nvCxnSpPr>
        <p:spPr bwMode="auto">
          <a:xfrm rot="10800000">
            <a:off x="1757337" y="5733257"/>
            <a:ext cx="4728344" cy="180022"/>
          </a:xfrm>
          <a:prstGeom prst="bentConnector3">
            <a:avLst>
              <a:gd name="adj1" fmla="val 99958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8" name="形状 104"/>
          <p:cNvCxnSpPr/>
          <p:nvPr/>
        </p:nvCxnSpPr>
        <p:spPr bwMode="auto">
          <a:xfrm rot="10800000">
            <a:off x="6234891" y="5733260"/>
            <a:ext cx="4728344" cy="180022"/>
          </a:xfrm>
          <a:prstGeom prst="bentConnector3">
            <a:avLst>
              <a:gd name="adj1" fmla="val 99958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9" name="形状 104"/>
          <p:cNvCxnSpPr/>
          <p:nvPr/>
        </p:nvCxnSpPr>
        <p:spPr bwMode="auto">
          <a:xfrm rot="10800000">
            <a:off x="5169426" y="5733256"/>
            <a:ext cx="4728344" cy="180022"/>
          </a:xfrm>
          <a:prstGeom prst="bentConnector3">
            <a:avLst>
              <a:gd name="adj1" fmla="val 99958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肘形连接符 121"/>
          <p:cNvCxnSpPr/>
          <p:nvPr/>
        </p:nvCxnSpPr>
        <p:spPr bwMode="auto">
          <a:xfrm flipV="1">
            <a:off x="5966595" y="5733271"/>
            <a:ext cx="5570248" cy="180012"/>
          </a:xfrm>
          <a:prstGeom prst="bentConnector3">
            <a:avLst>
              <a:gd name="adj1" fmla="val 10010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6" name="肘形连接符 125"/>
          <p:cNvCxnSpPr/>
          <p:nvPr/>
        </p:nvCxnSpPr>
        <p:spPr bwMode="auto">
          <a:xfrm flipV="1">
            <a:off x="2287027" y="5733271"/>
            <a:ext cx="5570248" cy="180012"/>
          </a:xfrm>
          <a:prstGeom prst="bentConnector3">
            <a:avLst>
              <a:gd name="adj1" fmla="val 10010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7" name="肘形连接符 126"/>
          <p:cNvCxnSpPr/>
          <p:nvPr/>
        </p:nvCxnSpPr>
        <p:spPr bwMode="auto">
          <a:xfrm flipV="1">
            <a:off x="4542461" y="5733271"/>
            <a:ext cx="5570248" cy="180012"/>
          </a:xfrm>
          <a:prstGeom prst="bentConnector3">
            <a:avLst>
              <a:gd name="adj1" fmla="val 10010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9" name="直接连接符 128"/>
          <p:cNvCxnSpPr>
            <a:stCxn id="62" idx="0"/>
          </p:cNvCxnSpPr>
          <p:nvPr/>
        </p:nvCxnSpPr>
        <p:spPr bwMode="auto">
          <a:xfrm flipV="1">
            <a:off x="5567843" y="5913283"/>
            <a:ext cx="3032" cy="18001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0" name="Freeform 5"/>
          <p:cNvSpPr/>
          <p:nvPr/>
        </p:nvSpPr>
        <p:spPr bwMode="auto">
          <a:xfrm>
            <a:off x="427038" y="220663"/>
            <a:ext cx="474662" cy="560387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00"/>
                            </p:stCondLst>
                            <p:childTnLst>
                              <p:par>
                                <p:cTn id="18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3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3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3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3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9" grpId="0" animBg="1"/>
      <p:bldP spid="16" grpId="0" animBg="1"/>
      <p:bldP spid="17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13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71802" y="268554"/>
            <a:ext cx="2187943" cy="4726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跑得快游戏模块</a:t>
            </a:r>
            <a:endParaRPr lang="zh-CN" altLang="en-US" sz="1600" dirty="0"/>
          </a:p>
        </p:txBody>
      </p:sp>
      <p:cxnSp>
        <p:nvCxnSpPr>
          <p:cNvPr id="5" name="直接箭头连接符 4"/>
          <p:cNvCxnSpPr/>
          <p:nvPr/>
        </p:nvCxnSpPr>
        <p:spPr bwMode="auto">
          <a:xfrm>
            <a:off x="7068293" y="1903870"/>
            <a:ext cx="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矩形 5"/>
          <p:cNvSpPr/>
          <p:nvPr/>
        </p:nvSpPr>
        <p:spPr>
          <a:xfrm>
            <a:off x="2526949" y="1138309"/>
            <a:ext cx="523160" cy="24482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接收到比大出牌消息</a:t>
            </a:r>
            <a:endParaRPr lang="en-US" altLang="zh-CN" sz="1600" dirty="0" smtClean="0"/>
          </a:p>
          <a:p>
            <a:pPr algn="ctr"/>
            <a:r>
              <a:rPr lang="en-US" altLang="zh-CN" sz="1600" dirty="0" smtClean="0"/>
              <a:t>1</a:t>
            </a:r>
            <a:endParaRPr lang="zh-CN" altLang="en-US" sz="1600" dirty="0" smtClean="0"/>
          </a:p>
        </p:txBody>
      </p:sp>
      <p:sp>
        <p:nvSpPr>
          <p:cNvPr id="7" name="矩形 6"/>
          <p:cNvSpPr/>
          <p:nvPr/>
        </p:nvSpPr>
        <p:spPr>
          <a:xfrm>
            <a:off x="1568415" y="1147069"/>
            <a:ext cx="458499" cy="24482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接收到随便出牌消息</a:t>
            </a:r>
            <a:endParaRPr lang="zh-CN" altLang="en-US" sz="1600" dirty="0"/>
          </a:p>
        </p:txBody>
      </p:sp>
      <p:sp>
        <p:nvSpPr>
          <p:cNvPr id="16" name="矩形 15"/>
          <p:cNvSpPr/>
          <p:nvPr/>
        </p:nvSpPr>
        <p:spPr>
          <a:xfrm>
            <a:off x="5293559" y="1120794"/>
            <a:ext cx="523160" cy="24570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接收到上家出牌消息</a:t>
            </a:r>
            <a:endParaRPr lang="zh-CN" altLang="en-US" sz="1600" dirty="0"/>
          </a:p>
        </p:txBody>
      </p:sp>
      <p:sp>
        <p:nvSpPr>
          <p:cNvPr id="17" name="矩形 16"/>
          <p:cNvSpPr/>
          <p:nvPr/>
        </p:nvSpPr>
        <p:spPr>
          <a:xfrm>
            <a:off x="3519486" y="1129552"/>
            <a:ext cx="523160" cy="24570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接收到比大出牌消息</a:t>
            </a:r>
            <a:endParaRPr lang="en-US" altLang="zh-CN" sz="1600" dirty="0" smtClean="0"/>
          </a:p>
          <a:p>
            <a:pPr algn="ctr"/>
            <a:r>
              <a:rPr lang="en-US" altLang="zh-CN" sz="1600" dirty="0" smtClean="0"/>
              <a:t>2</a:t>
            </a:r>
            <a:endParaRPr lang="zh-CN" altLang="en-US" sz="1600" dirty="0"/>
          </a:p>
        </p:txBody>
      </p:sp>
      <p:sp>
        <p:nvSpPr>
          <p:cNvPr id="34" name="矩形 33"/>
          <p:cNvSpPr/>
          <p:nvPr/>
        </p:nvSpPr>
        <p:spPr>
          <a:xfrm>
            <a:off x="6234890" y="1120794"/>
            <a:ext cx="536219" cy="244827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接收到</a:t>
            </a:r>
            <a:endParaRPr lang="en-US" altLang="zh-CN" sz="1600" dirty="0" smtClean="0"/>
          </a:p>
          <a:p>
            <a:pPr algn="ctr"/>
            <a:r>
              <a:rPr lang="zh-CN" altLang="en-US" sz="1600" dirty="0" smtClean="0"/>
              <a:t>上家过牌消息</a:t>
            </a:r>
            <a:endParaRPr lang="zh-CN" altLang="en-US" sz="1600" dirty="0"/>
          </a:p>
        </p:txBody>
      </p:sp>
      <p:sp>
        <p:nvSpPr>
          <p:cNvPr id="35" name="矩形 34"/>
          <p:cNvSpPr/>
          <p:nvPr/>
        </p:nvSpPr>
        <p:spPr>
          <a:xfrm>
            <a:off x="9063076" y="1112035"/>
            <a:ext cx="536219" cy="24482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接收到下家出牌消息</a:t>
            </a:r>
            <a:endParaRPr lang="zh-CN" altLang="en-US" sz="1600" dirty="0"/>
          </a:p>
        </p:txBody>
      </p:sp>
      <p:sp>
        <p:nvSpPr>
          <p:cNvPr id="36" name="矩形 35"/>
          <p:cNvSpPr/>
          <p:nvPr/>
        </p:nvSpPr>
        <p:spPr>
          <a:xfrm>
            <a:off x="11000802" y="1087788"/>
            <a:ext cx="536219" cy="24570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接收游戏结算消息</a:t>
            </a:r>
            <a:endParaRPr lang="zh-CN" altLang="en-US" sz="1600" dirty="0"/>
          </a:p>
        </p:txBody>
      </p:sp>
      <p:sp>
        <p:nvSpPr>
          <p:cNvPr id="37" name="矩形 36"/>
          <p:cNvSpPr/>
          <p:nvPr/>
        </p:nvSpPr>
        <p:spPr>
          <a:xfrm>
            <a:off x="9946484" y="1096546"/>
            <a:ext cx="536219" cy="24482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接收到下家过牌消息</a:t>
            </a:r>
            <a:endParaRPr lang="zh-CN" altLang="en-US" sz="1600" dirty="0"/>
          </a:p>
        </p:txBody>
      </p:sp>
      <p:sp>
        <p:nvSpPr>
          <p:cNvPr id="38" name="矩形 37"/>
          <p:cNvSpPr/>
          <p:nvPr/>
        </p:nvSpPr>
        <p:spPr>
          <a:xfrm>
            <a:off x="617781" y="1138309"/>
            <a:ext cx="536219" cy="24570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接收到起手牌</a:t>
            </a:r>
            <a:endParaRPr lang="zh-CN" altLang="en-US" sz="1600" dirty="0"/>
          </a:p>
        </p:txBody>
      </p:sp>
      <p:sp>
        <p:nvSpPr>
          <p:cNvPr id="53" name="矩形 52"/>
          <p:cNvSpPr/>
          <p:nvPr/>
        </p:nvSpPr>
        <p:spPr>
          <a:xfrm>
            <a:off x="617781" y="3789040"/>
            <a:ext cx="536219" cy="1944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改变手牌信息</a:t>
            </a:r>
            <a:endParaRPr lang="zh-CN" altLang="en-US" sz="1600" dirty="0"/>
          </a:p>
        </p:txBody>
      </p:sp>
      <p:sp>
        <p:nvSpPr>
          <p:cNvPr id="56" name="矩形 55"/>
          <p:cNvSpPr/>
          <p:nvPr/>
        </p:nvSpPr>
        <p:spPr>
          <a:xfrm>
            <a:off x="1529555" y="3789040"/>
            <a:ext cx="536219" cy="1944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启动出牌函数</a:t>
            </a:r>
            <a:endParaRPr lang="en-US" altLang="zh-CN" sz="1600" dirty="0" smtClean="0"/>
          </a:p>
          <a:p>
            <a:pPr algn="ctr"/>
            <a:r>
              <a:rPr lang="en-US" altLang="zh-CN" sz="1600" dirty="0" smtClean="0"/>
              <a:t>1</a:t>
            </a:r>
            <a:endParaRPr lang="zh-CN" altLang="en-US" sz="1600" dirty="0"/>
          </a:p>
        </p:txBody>
      </p:sp>
      <p:sp>
        <p:nvSpPr>
          <p:cNvPr id="57" name="矩形 56"/>
          <p:cNvSpPr/>
          <p:nvPr/>
        </p:nvSpPr>
        <p:spPr>
          <a:xfrm>
            <a:off x="2526949" y="3789040"/>
            <a:ext cx="536219" cy="1944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启动出牌函数</a:t>
            </a:r>
            <a:endParaRPr lang="en-US" altLang="zh-CN" sz="1600" dirty="0" smtClean="0"/>
          </a:p>
          <a:p>
            <a:pPr algn="ctr"/>
            <a:r>
              <a:rPr lang="en-US" altLang="zh-CN" sz="1600" dirty="0" smtClean="0"/>
              <a:t>2</a:t>
            </a:r>
            <a:endParaRPr lang="zh-CN" altLang="en-US" sz="1600" dirty="0"/>
          </a:p>
        </p:txBody>
      </p:sp>
      <p:sp>
        <p:nvSpPr>
          <p:cNvPr id="58" name="矩形 57"/>
          <p:cNvSpPr/>
          <p:nvPr/>
        </p:nvSpPr>
        <p:spPr>
          <a:xfrm>
            <a:off x="3519486" y="3789040"/>
            <a:ext cx="536219" cy="1944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启动出牌函数</a:t>
            </a:r>
            <a:endParaRPr lang="en-US" altLang="zh-CN" sz="1600" dirty="0" smtClean="0"/>
          </a:p>
          <a:p>
            <a:pPr algn="ctr"/>
            <a:r>
              <a:rPr lang="en-US" altLang="zh-CN" sz="1600" dirty="0" smtClean="0"/>
              <a:t>3</a:t>
            </a:r>
            <a:endParaRPr lang="zh-CN" altLang="en-US" sz="1600" dirty="0"/>
          </a:p>
        </p:txBody>
      </p:sp>
      <p:sp>
        <p:nvSpPr>
          <p:cNvPr id="59" name="矩形 58"/>
          <p:cNvSpPr/>
          <p:nvPr/>
        </p:nvSpPr>
        <p:spPr>
          <a:xfrm>
            <a:off x="5810189" y="3789040"/>
            <a:ext cx="536219" cy="1944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改变上家出牌信息</a:t>
            </a:r>
            <a:endParaRPr lang="zh-CN" altLang="en-US" sz="1600" dirty="0"/>
          </a:p>
        </p:txBody>
      </p:sp>
      <p:sp>
        <p:nvSpPr>
          <p:cNvPr id="60" name="矩形 59"/>
          <p:cNvSpPr/>
          <p:nvPr/>
        </p:nvSpPr>
        <p:spPr>
          <a:xfrm>
            <a:off x="9430671" y="3789040"/>
            <a:ext cx="536219" cy="1944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改变下家出牌信息</a:t>
            </a:r>
            <a:endParaRPr lang="zh-CN" altLang="en-US" sz="1600" dirty="0"/>
          </a:p>
        </p:txBody>
      </p:sp>
      <p:sp>
        <p:nvSpPr>
          <p:cNvPr id="61" name="矩形 60"/>
          <p:cNvSpPr/>
          <p:nvPr/>
        </p:nvSpPr>
        <p:spPr>
          <a:xfrm>
            <a:off x="11000802" y="3789040"/>
            <a:ext cx="536219" cy="1944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进行游戏结算</a:t>
            </a:r>
            <a:endParaRPr lang="zh-CN" altLang="en-US" sz="1600" dirty="0"/>
          </a:p>
        </p:txBody>
      </p:sp>
      <p:sp>
        <p:nvSpPr>
          <p:cNvPr id="62" name="矩形 61"/>
          <p:cNvSpPr/>
          <p:nvPr/>
        </p:nvSpPr>
        <p:spPr>
          <a:xfrm>
            <a:off x="4575673" y="6093296"/>
            <a:ext cx="1927327" cy="5195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绘制图像</a:t>
            </a:r>
            <a:endParaRPr lang="zh-CN" altLang="en-US" sz="1600" dirty="0"/>
          </a:p>
        </p:txBody>
      </p:sp>
      <p:sp>
        <p:nvSpPr>
          <p:cNvPr id="63" name="矩形 62"/>
          <p:cNvSpPr/>
          <p:nvPr/>
        </p:nvSpPr>
        <p:spPr>
          <a:xfrm>
            <a:off x="4378028" y="1129552"/>
            <a:ext cx="458499" cy="24482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接收到比大出牌消息</a:t>
            </a:r>
            <a:r>
              <a:rPr lang="en-US" altLang="zh-CN" sz="1600" dirty="0" smtClean="0"/>
              <a:t>3</a:t>
            </a:r>
            <a:endParaRPr lang="zh-CN" altLang="en-US" sz="1600" dirty="0"/>
          </a:p>
        </p:txBody>
      </p:sp>
      <p:cxnSp>
        <p:nvCxnSpPr>
          <p:cNvPr id="64" name="直接箭头连接符 63"/>
          <p:cNvCxnSpPr/>
          <p:nvPr/>
        </p:nvCxnSpPr>
        <p:spPr bwMode="auto">
          <a:xfrm>
            <a:off x="8770072" y="1903869"/>
            <a:ext cx="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5" name="矩形 64"/>
          <p:cNvSpPr/>
          <p:nvPr/>
        </p:nvSpPr>
        <p:spPr>
          <a:xfrm>
            <a:off x="7211323" y="1112035"/>
            <a:ext cx="523160" cy="24570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接收到对家出牌消息</a:t>
            </a:r>
            <a:endParaRPr lang="zh-CN" altLang="en-US" sz="1600" dirty="0"/>
          </a:p>
        </p:txBody>
      </p:sp>
      <p:sp>
        <p:nvSpPr>
          <p:cNvPr id="66" name="矩形 65"/>
          <p:cNvSpPr/>
          <p:nvPr/>
        </p:nvSpPr>
        <p:spPr>
          <a:xfrm>
            <a:off x="8102847" y="1112035"/>
            <a:ext cx="536219" cy="244827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接收到</a:t>
            </a:r>
            <a:endParaRPr lang="en-US" altLang="zh-CN" sz="1600" dirty="0" smtClean="0"/>
          </a:p>
          <a:p>
            <a:pPr algn="ctr"/>
            <a:r>
              <a:rPr lang="zh-CN" altLang="en-US" sz="1600" dirty="0" smtClean="0"/>
              <a:t>对家过牌消息</a:t>
            </a:r>
            <a:endParaRPr lang="zh-CN" altLang="en-US" sz="1600" dirty="0"/>
          </a:p>
        </p:txBody>
      </p:sp>
      <p:sp>
        <p:nvSpPr>
          <p:cNvPr id="67" name="矩形 66"/>
          <p:cNvSpPr/>
          <p:nvPr/>
        </p:nvSpPr>
        <p:spPr>
          <a:xfrm>
            <a:off x="4339168" y="3789040"/>
            <a:ext cx="536219" cy="1944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启动出牌函数</a:t>
            </a:r>
            <a:endParaRPr lang="en-US" altLang="zh-CN" sz="1600" dirty="0" smtClean="0"/>
          </a:p>
          <a:p>
            <a:pPr algn="ctr"/>
            <a:r>
              <a:rPr lang="en-US" altLang="zh-CN" sz="1600" dirty="0" smtClean="0"/>
              <a:t>4</a:t>
            </a:r>
            <a:endParaRPr lang="zh-CN" altLang="en-US" sz="1600" dirty="0"/>
          </a:p>
        </p:txBody>
      </p:sp>
      <p:sp>
        <p:nvSpPr>
          <p:cNvPr id="68" name="矩形 67"/>
          <p:cNvSpPr/>
          <p:nvPr/>
        </p:nvSpPr>
        <p:spPr>
          <a:xfrm>
            <a:off x="7734483" y="3789040"/>
            <a:ext cx="536219" cy="1944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改变对家出牌信息</a:t>
            </a:r>
            <a:endParaRPr lang="zh-CN" altLang="en-US" sz="1600" dirty="0"/>
          </a:p>
        </p:txBody>
      </p:sp>
      <p:sp>
        <p:nvSpPr>
          <p:cNvPr id="69" name="矩形 68"/>
          <p:cNvSpPr/>
          <p:nvPr/>
        </p:nvSpPr>
        <p:spPr>
          <a:xfrm>
            <a:off x="4383891" y="268554"/>
            <a:ext cx="2187943" cy="4726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接收消息</a:t>
            </a:r>
            <a:endParaRPr lang="zh-CN" altLang="en-US" sz="1600" dirty="0"/>
          </a:p>
        </p:txBody>
      </p:sp>
      <p:cxnSp>
        <p:nvCxnSpPr>
          <p:cNvPr id="70" name="肘形连接符 64"/>
          <p:cNvCxnSpPr/>
          <p:nvPr/>
        </p:nvCxnSpPr>
        <p:spPr>
          <a:xfrm>
            <a:off x="7610549" y="897868"/>
            <a:ext cx="2604045" cy="171158"/>
          </a:xfrm>
          <a:prstGeom prst="bentConnector3">
            <a:avLst>
              <a:gd name="adj1" fmla="val 99633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1" name="肘形连接符 64"/>
          <p:cNvCxnSpPr/>
          <p:nvPr/>
        </p:nvCxnSpPr>
        <p:spPr>
          <a:xfrm>
            <a:off x="6800824" y="907865"/>
            <a:ext cx="2604045" cy="171158"/>
          </a:xfrm>
          <a:prstGeom prst="bentConnector3">
            <a:avLst>
              <a:gd name="adj1" fmla="val 99633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2" name="肘形连接符 49"/>
          <p:cNvCxnSpPr/>
          <p:nvPr/>
        </p:nvCxnSpPr>
        <p:spPr>
          <a:xfrm rot="10800000" flipV="1">
            <a:off x="3827933" y="906632"/>
            <a:ext cx="3240360" cy="171157"/>
          </a:xfrm>
          <a:prstGeom prst="bentConnector3">
            <a:avLst>
              <a:gd name="adj1" fmla="val 99926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3" name="肘形连接符 49"/>
          <p:cNvCxnSpPr/>
          <p:nvPr/>
        </p:nvCxnSpPr>
        <p:spPr>
          <a:xfrm rot="10800000" flipV="1">
            <a:off x="7430984" y="925388"/>
            <a:ext cx="2678175" cy="171158"/>
          </a:xfrm>
          <a:prstGeom prst="bentConnector3">
            <a:avLst>
              <a:gd name="adj1" fmla="val 100230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4" name="肘形连接符 49"/>
          <p:cNvCxnSpPr/>
          <p:nvPr/>
        </p:nvCxnSpPr>
        <p:spPr>
          <a:xfrm rot="10800000" flipV="1">
            <a:off x="8370957" y="916630"/>
            <a:ext cx="1296144" cy="171157"/>
          </a:xfrm>
          <a:prstGeom prst="bentConnector3">
            <a:avLst>
              <a:gd name="adj1" fmla="val 100197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5" name="肘形连接符 64"/>
          <p:cNvCxnSpPr/>
          <p:nvPr/>
        </p:nvCxnSpPr>
        <p:spPr>
          <a:xfrm>
            <a:off x="4607278" y="897868"/>
            <a:ext cx="947861" cy="171158"/>
          </a:xfrm>
          <a:prstGeom prst="bentConnector3">
            <a:avLst>
              <a:gd name="adj1" fmla="val 100090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6" name="肘形连接符 64"/>
          <p:cNvCxnSpPr/>
          <p:nvPr/>
        </p:nvCxnSpPr>
        <p:spPr>
          <a:xfrm>
            <a:off x="8664867" y="907864"/>
            <a:ext cx="2604045" cy="171158"/>
          </a:xfrm>
          <a:prstGeom prst="bentConnector3">
            <a:avLst>
              <a:gd name="adj1" fmla="val 99633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7" name="肘形连接符 49"/>
          <p:cNvCxnSpPr/>
          <p:nvPr/>
        </p:nvCxnSpPr>
        <p:spPr>
          <a:xfrm rot="10800000" flipV="1">
            <a:off x="1797665" y="907866"/>
            <a:ext cx="3240360" cy="171157"/>
          </a:xfrm>
          <a:prstGeom prst="bentConnector3">
            <a:avLst>
              <a:gd name="adj1" fmla="val 99926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8" name="肘形连接符 77"/>
          <p:cNvCxnSpPr/>
          <p:nvPr/>
        </p:nvCxnSpPr>
        <p:spPr>
          <a:xfrm rot="10800000" flipV="1">
            <a:off x="2716617" y="916627"/>
            <a:ext cx="2678175" cy="171158"/>
          </a:xfrm>
          <a:prstGeom prst="bentConnector3">
            <a:avLst>
              <a:gd name="adj1" fmla="val 100230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9" name="肘形连接符 49"/>
          <p:cNvCxnSpPr/>
          <p:nvPr/>
        </p:nvCxnSpPr>
        <p:spPr>
          <a:xfrm rot="10800000" flipV="1">
            <a:off x="885891" y="916628"/>
            <a:ext cx="1296144" cy="171157"/>
          </a:xfrm>
          <a:prstGeom prst="bentConnector3">
            <a:avLst>
              <a:gd name="adj1" fmla="val 100197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0" name="肘形连接符 64"/>
          <p:cNvCxnSpPr/>
          <p:nvPr/>
        </p:nvCxnSpPr>
        <p:spPr>
          <a:xfrm>
            <a:off x="5555139" y="907864"/>
            <a:ext cx="947861" cy="171158"/>
          </a:xfrm>
          <a:prstGeom prst="bentConnector3">
            <a:avLst>
              <a:gd name="adj1" fmla="val 100090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 bwMode="auto">
          <a:xfrm flipV="1">
            <a:off x="885891" y="897868"/>
            <a:ext cx="10383021" cy="17524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" name="直接连接符 81"/>
          <p:cNvCxnSpPr/>
          <p:nvPr/>
        </p:nvCxnSpPr>
        <p:spPr bwMode="auto">
          <a:xfrm>
            <a:off x="5477863" y="741250"/>
            <a:ext cx="0" cy="16661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肘形连接符 87"/>
          <p:cNvCxnSpPr/>
          <p:nvPr/>
        </p:nvCxnSpPr>
        <p:spPr>
          <a:xfrm rot="10800000" flipV="1">
            <a:off x="4539198" y="906631"/>
            <a:ext cx="2678175" cy="171158"/>
          </a:xfrm>
          <a:prstGeom prst="bentConnector3">
            <a:avLst>
              <a:gd name="adj1" fmla="val 100230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>
            <a:stCxn id="38" idx="2"/>
            <a:endCxn id="53" idx="0"/>
          </p:cNvCxnSpPr>
          <p:nvPr/>
        </p:nvCxnSpPr>
        <p:spPr bwMode="auto">
          <a:xfrm>
            <a:off x="885891" y="3595341"/>
            <a:ext cx="0" cy="19369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4" name="直接箭头连接符 93"/>
          <p:cNvCxnSpPr>
            <a:stCxn id="7" idx="2"/>
            <a:endCxn id="56" idx="0"/>
          </p:cNvCxnSpPr>
          <p:nvPr/>
        </p:nvCxnSpPr>
        <p:spPr bwMode="auto">
          <a:xfrm>
            <a:off x="1797665" y="3595341"/>
            <a:ext cx="0" cy="19369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8" name="直接箭头连接符 97"/>
          <p:cNvCxnSpPr>
            <a:stCxn id="6" idx="2"/>
            <a:endCxn id="57" idx="0"/>
          </p:cNvCxnSpPr>
          <p:nvPr/>
        </p:nvCxnSpPr>
        <p:spPr bwMode="auto">
          <a:xfrm>
            <a:off x="2788529" y="3586581"/>
            <a:ext cx="6530" cy="20245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0" name="直接箭头连接符 99"/>
          <p:cNvCxnSpPr>
            <a:stCxn id="17" idx="2"/>
            <a:endCxn id="58" idx="0"/>
          </p:cNvCxnSpPr>
          <p:nvPr/>
        </p:nvCxnSpPr>
        <p:spPr bwMode="auto">
          <a:xfrm>
            <a:off x="3781066" y="3586581"/>
            <a:ext cx="6530" cy="20245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直接箭头连接符 101"/>
          <p:cNvCxnSpPr>
            <a:stCxn id="63" idx="2"/>
            <a:endCxn id="67" idx="0"/>
          </p:cNvCxnSpPr>
          <p:nvPr/>
        </p:nvCxnSpPr>
        <p:spPr bwMode="auto">
          <a:xfrm>
            <a:off x="4607278" y="3577824"/>
            <a:ext cx="0" cy="2112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5" name="直接箭头连接符 104"/>
          <p:cNvCxnSpPr>
            <a:stCxn id="16" idx="2"/>
            <a:endCxn id="59" idx="0"/>
          </p:cNvCxnSpPr>
          <p:nvPr/>
        </p:nvCxnSpPr>
        <p:spPr bwMode="auto">
          <a:xfrm>
            <a:off x="5555139" y="3577824"/>
            <a:ext cx="523160" cy="2112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7" name="直接箭头连接符 106"/>
          <p:cNvCxnSpPr>
            <a:stCxn id="34" idx="2"/>
            <a:endCxn id="59" idx="0"/>
          </p:cNvCxnSpPr>
          <p:nvPr/>
        </p:nvCxnSpPr>
        <p:spPr bwMode="auto">
          <a:xfrm flipH="1">
            <a:off x="6078299" y="3569065"/>
            <a:ext cx="424701" cy="2199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直接箭头连接符 108"/>
          <p:cNvCxnSpPr>
            <a:stCxn id="65" idx="2"/>
            <a:endCxn id="68" idx="0"/>
          </p:cNvCxnSpPr>
          <p:nvPr/>
        </p:nvCxnSpPr>
        <p:spPr bwMode="auto">
          <a:xfrm>
            <a:off x="7472903" y="3569065"/>
            <a:ext cx="529690" cy="2199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1" name="直接箭头连接符 110"/>
          <p:cNvCxnSpPr>
            <a:stCxn id="66" idx="2"/>
            <a:endCxn id="68" idx="0"/>
          </p:cNvCxnSpPr>
          <p:nvPr/>
        </p:nvCxnSpPr>
        <p:spPr bwMode="auto">
          <a:xfrm flipH="1">
            <a:off x="8002593" y="3560306"/>
            <a:ext cx="368364" cy="2287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3" name="直接箭头连接符 112"/>
          <p:cNvCxnSpPr>
            <a:stCxn id="35" idx="2"/>
            <a:endCxn id="60" idx="0"/>
          </p:cNvCxnSpPr>
          <p:nvPr/>
        </p:nvCxnSpPr>
        <p:spPr bwMode="auto">
          <a:xfrm>
            <a:off x="9331186" y="3560304"/>
            <a:ext cx="367595" cy="2287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5" name="直接箭头连接符 114"/>
          <p:cNvCxnSpPr>
            <a:stCxn id="37" idx="2"/>
            <a:endCxn id="60" idx="0"/>
          </p:cNvCxnSpPr>
          <p:nvPr/>
        </p:nvCxnSpPr>
        <p:spPr bwMode="auto">
          <a:xfrm flipH="1">
            <a:off x="9698781" y="3544820"/>
            <a:ext cx="515813" cy="2442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直接箭头连接符 116"/>
          <p:cNvCxnSpPr>
            <a:stCxn id="36" idx="2"/>
            <a:endCxn id="61" idx="0"/>
          </p:cNvCxnSpPr>
          <p:nvPr/>
        </p:nvCxnSpPr>
        <p:spPr bwMode="auto">
          <a:xfrm>
            <a:off x="11268912" y="3544820"/>
            <a:ext cx="0" cy="2442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8" name="形状 104"/>
          <p:cNvCxnSpPr/>
          <p:nvPr/>
        </p:nvCxnSpPr>
        <p:spPr bwMode="auto">
          <a:xfrm rot="10800000">
            <a:off x="842531" y="5733256"/>
            <a:ext cx="4728344" cy="180022"/>
          </a:xfrm>
          <a:prstGeom prst="bentConnector3">
            <a:avLst>
              <a:gd name="adj1" fmla="val 99958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9" name="形状 104"/>
          <p:cNvCxnSpPr/>
          <p:nvPr/>
        </p:nvCxnSpPr>
        <p:spPr bwMode="auto">
          <a:xfrm rot="10800000">
            <a:off x="3787596" y="5733246"/>
            <a:ext cx="4728344" cy="180022"/>
          </a:xfrm>
          <a:prstGeom prst="bentConnector3">
            <a:avLst>
              <a:gd name="adj1" fmla="val 99958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0" name="形状 104"/>
          <p:cNvCxnSpPr/>
          <p:nvPr/>
        </p:nvCxnSpPr>
        <p:spPr bwMode="auto">
          <a:xfrm rot="10800000">
            <a:off x="2759360" y="5733258"/>
            <a:ext cx="4728344" cy="180022"/>
          </a:xfrm>
          <a:prstGeom prst="bentConnector3">
            <a:avLst>
              <a:gd name="adj1" fmla="val 99958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1" name="形状 104"/>
          <p:cNvCxnSpPr/>
          <p:nvPr/>
        </p:nvCxnSpPr>
        <p:spPr bwMode="auto">
          <a:xfrm rot="10800000">
            <a:off x="1757337" y="5733257"/>
            <a:ext cx="4728344" cy="180022"/>
          </a:xfrm>
          <a:prstGeom prst="bentConnector3">
            <a:avLst>
              <a:gd name="adj1" fmla="val 99958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形状 104"/>
          <p:cNvCxnSpPr/>
          <p:nvPr/>
        </p:nvCxnSpPr>
        <p:spPr bwMode="auto">
          <a:xfrm rot="10800000">
            <a:off x="6078299" y="5733246"/>
            <a:ext cx="4728344" cy="180022"/>
          </a:xfrm>
          <a:prstGeom prst="bentConnector3">
            <a:avLst>
              <a:gd name="adj1" fmla="val 99958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" name="形状 104"/>
          <p:cNvCxnSpPr/>
          <p:nvPr/>
        </p:nvCxnSpPr>
        <p:spPr bwMode="auto">
          <a:xfrm rot="10800000">
            <a:off x="4607278" y="5733246"/>
            <a:ext cx="4728344" cy="180022"/>
          </a:xfrm>
          <a:prstGeom prst="bentConnector3">
            <a:avLst>
              <a:gd name="adj1" fmla="val 99958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4" name="肘形连接符 123"/>
          <p:cNvCxnSpPr/>
          <p:nvPr/>
        </p:nvCxnSpPr>
        <p:spPr bwMode="auto">
          <a:xfrm flipV="1">
            <a:off x="5730816" y="5733246"/>
            <a:ext cx="5570248" cy="180012"/>
          </a:xfrm>
          <a:prstGeom prst="bentConnector3">
            <a:avLst>
              <a:gd name="adj1" fmla="val 10010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肘形连接符 124"/>
          <p:cNvCxnSpPr/>
          <p:nvPr/>
        </p:nvCxnSpPr>
        <p:spPr bwMode="auto">
          <a:xfrm flipV="1">
            <a:off x="2432345" y="5733256"/>
            <a:ext cx="5570248" cy="180012"/>
          </a:xfrm>
          <a:prstGeom prst="bentConnector3">
            <a:avLst>
              <a:gd name="adj1" fmla="val 10010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6" name="肘形连接符 125"/>
          <p:cNvCxnSpPr/>
          <p:nvPr/>
        </p:nvCxnSpPr>
        <p:spPr bwMode="auto">
          <a:xfrm flipV="1">
            <a:off x="4128533" y="5733271"/>
            <a:ext cx="5570248" cy="180012"/>
          </a:xfrm>
          <a:prstGeom prst="bentConnector3">
            <a:avLst>
              <a:gd name="adj1" fmla="val 10010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7" name="直接连接符 126"/>
          <p:cNvCxnSpPr/>
          <p:nvPr/>
        </p:nvCxnSpPr>
        <p:spPr bwMode="auto">
          <a:xfrm flipV="1">
            <a:off x="5567843" y="5913283"/>
            <a:ext cx="3032" cy="18001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8" name="Freeform 5"/>
          <p:cNvSpPr/>
          <p:nvPr/>
        </p:nvSpPr>
        <p:spPr bwMode="auto">
          <a:xfrm>
            <a:off x="367869" y="220663"/>
            <a:ext cx="474662" cy="560387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500"/>
                            </p:stCondLst>
                            <p:childTnLst>
                              <p:par>
                                <p:cTn id="19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3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3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3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3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16" grpId="0" animBg="1"/>
      <p:bldP spid="17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53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1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41"/>
          <p:cNvSpPr>
            <a:spLocks noEditPoints="1"/>
          </p:cNvSpPr>
          <p:nvPr/>
        </p:nvSpPr>
        <p:spPr bwMode="auto">
          <a:xfrm>
            <a:off x="1807964" y="4527500"/>
            <a:ext cx="411163" cy="395287"/>
          </a:xfrm>
          <a:custGeom>
            <a:avLst/>
            <a:gdLst>
              <a:gd name="T0" fmla="*/ 274327 w 628"/>
              <a:gd name="T1" fmla="*/ 152844 h 600"/>
              <a:gd name="T2" fmla="*/ 269089 w 628"/>
              <a:gd name="T3" fmla="*/ 164044 h 600"/>
              <a:gd name="T4" fmla="*/ 267125 w 628"/>
              <a:gd name="T5" fmla="*/ 171950 h 600"/>
              <a:gd name="T6" fmla="*/ 267780 w 628"/>
              <a:gd name="T7" fmla="*/ 186444 h 600"/>
              <a:gd name="T8" fmla="*/ 273017 w 628"/>
              <a:gd name="T9" fmla="*/ 200938 h 600"/>
              <a:gd name="T10" fmla="*/ 277600 w 628"/>
              <a:gd name="T11" fmla="*/ 207526 h 600"/>
              <a:gd name="T12" fmla="*/ 288731 w 628"/>
              <a:gd name="T13" fmla="*/ 217408 h 600"/>
              <a:gd name="T14" fmla="*/ 296587 w 628"/>
              <a:gd name="T15" fmla="*/ 220702 h 600"/>
              <a:gd name="T16" fmla="*/ 312955 w 628"/>
              <a:gd name="T17" fmla="*/ 131762 h 600"/>
              <a:gd name="T18" fmla="*/ 293968 w 628"/>
              <a:gd name="T19" fmla="*/ 136374 h 600"/>
              <a:gd name="T20" fmla="*/ 283493 w 628"/>
              <a:gd name="T21" fmla="*/ 142303 h 600"/>
              <a:gd name="T22" fmla="*/ 278255 w 628"/>
              <a:gd name="T23" fmla="*/ 147574 h 600"/>
              <a:gd name="T24" fmla="*/ 251412 w 628"/>
              <a:gd name="T25" fmla="*/ 46117 h 600"/>
              <a:gd name="T26" fmla="*/ 205582 w 628"/>
              <a:gd name="T27" fmla="*/ 92234 h 600"/>
              <a:gd name="T28" fmla="*/ 248138 w 628"/>
              <a:gd name="T29" fmla="*/ 186444 h 600"/>
              <a:gd name="T30" fmla="*/ 248138 w 628"/>
              <a:gd name="T31" fmla="*/ 167338 h 600"/>
              <a:gd name="T32" fmla="*/ 235044 w 628"/>
              <a:gd name="T33" fmla="*/ 101457 h 600"/>
              <a:gd name="T34" fmla="*/ 163025 w 628"/>
              <a:gd name="T35" fmla="*/ 177879 h 600"/>
              <a:gd name="T36" fmla="*/ 205582 w 628"/>
              <a:gd name="T37" fmla="*/ 260889 h 600"/>
              <a:gd name="T38" fmla="*/ 184631 w 628"/>
              <a:gd name="T39" fmla="*/ 263525 h 600"/>
              <a:gd name="T40" fmla="*/ 174810 w 628"/>
              <a:gd name="T41" fmla="*/ 251666 h 600"/>
              <a:gd name="T42" fmla="*/ 168263 w 628"/>
              <a:gd name="T43" fmla="*/ 246396 h 600"/>
              <a:gd name="T44" fmla="*/ 140110 w 628"/>
              <a:gd name="T45" fmla="*/ 234537 h 600"/>
              <a:gd name="T46" fmla="*/ 127670 w 628"/>
              <a:gd name="T47" fmla="*/ 233219 h 600"/>
              <a:gd name="T48" fmla="*/ 0 w 628"/>
              <a:gd name="T49" fmla="*/ 395287 h 600"/>
              <a:gd name="T50" fmla="*/ 54342 w 628"/>
              <a:gd name="T51" fmla="*/ 299100 h 600"/>
              <a:gd name="T52" fmla="*/ 141419 w 628"/>
              <a:gd name="T53" fmla="*/ 299100 h 600"/>
              <a:gd name="T54" fmla="*/ 197070 w 628"/>
              <a:gd name="T55" fmla="*/ 395287 h 600"/>
              <a:gd name="T56" fmla="*/ 184631 w 628"/>
              <a:gd name="T57" fmla="*/ 263525 h 600"/>
              <a:gd name="T58" fmla="*/ 283493 w 628"/>
              <a:gd name="T59" fmla="*/ 233219 h 600"/>
              <a:gd name="T60" fmla="*/ 270399 w 628"/>
              <a:gd name="T61" fmla="*/ 234537 h 600"/>
              <a:gd name="T62" fmla="*/ 236353 w 628"/>
              <a:gd name="T63" fmla="*/ 251666 h 600"/>
              <a:gd name="T64" fmla="*/ 231116 w 628"/>
              <a:gd name="T65" fmla="*/ 257595 h 600"/>
              <a:gd name="T66" fmla="*/ 254685 w 628"/>
              <a:gd name="T67" fmla="*/ 395287 h 600"/>
              <a:gd name="T68" fmla="*/ 268434 w 628"/>
              <a:gd name="T69" fmla="*/ 395287 h 600"/>
              <a:gd name="T70" fmla="*/ 369261 w 628"/>
              <a:gd name="T71" fmla="*/ 299100 h 600"/>
              <a:gd name="T72" fmla="*/ 411163 w 628"/>
              <a:gd name="T73" fmla="*/ 303053 h 600"/>
              <a:gd name="T74" fmla="*/ 98208 w 628"/>
              <a:gd name="T75" fmla="*/ 223996 h 600"/>
              <a:gd name="T76" fmla="*/ 121778 w 628"/>
              <a:gd name="T77" fmla="*/ 217408 h 600"/>
              <a:gd name="T78" fmla="*/ 128325 w 628"/>
              <a:gd name="T79" fmla="*/ 212796 h 600"/>
              <a:gd name="T80" fmla="*/ 141419 w 628"/>
              <a:gd name="T81" fmla="*/ 194349 h 600"/>
              <a:gd name="T82" fmla="*/ 143383 w 628"/>
              <a:gd name="T83" fmla="*/ 185785 h 600"/>
              <a:gd name="T84" fmla="*/ 143383 w 628"/>
              <a:gd name="T85" fmla="*/ 169973 h 600"/>
              <a:gd name="T86" fmla="*/ 140110 w 628"/>
              <a:gd name="T87" fmla="*/ 158774 h 600"/>
              <a:gd name="T88" fmla="*/ 136181 w 628"/>
              <a:gd name="T89" fmla="*/ 152185 h 600"/>
              <a:gd name="T90" fmla="*/ 127670 w 628"/>
              <a:gd name="T91" fmla="*/ 142962 h 600"/>
              <a:gd name="T92" fmla="*/ 121778 w 628"/>
              <a:gd name="T93" fmla="*/ 138350 h 600"/>
              <a:gd name="T94" fmla="*/ 98208 w 628"/>
              <a:gd name="T95" fmla="*/ 131762 h 600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28" h="600">
                <a:moveTo>
                  <a:pt x="425" y="224"/>
                </a:moveTo>
                <a:cubicBezTo>
                  <a:pt x="423" y="227"/>
                  <a:pt x="421" y="229"/>
                  <a:pt x="419" y="231"/>
                </a:cubicBezTo>
                <a:cubicBezTo>
                  <a:pt x="419" y="231"/>
                  <a:pt x="419" y="232"/>
                  <a:pt x="419" y="232"/>
                </a:cubicBezTo>
                <a:cubicBezTo>
                  <a:pt x="418" y="234"/>
                  <a:pt x="416" y="237"/>
                  <a:pt x="415" y="239"/>
                </a:cubicBezTo>
                <a:cubicBezTo>
                  <a:pt x="415" y="240"/>
                  <a:pt x="414" y="240"/>
                  <a:pt x="414" y="241"/>
                </a:cubicBezTo>
                <a:cubicBezTo>
                  <a:pt x="413" y="244"/>
                  <a:pt x="412" y="247"/>
                  <a:pt x="411" y="249"/>
                </a:cubicBezTo>
                <a:cubicBezTo>
                  <a:pt x="411" y="250"/>
                  <a:pt x="411" y="250"/>
                  <a:pt x="411" y="250"/>
                </a:cubicBezTo>
                <a:cubicBezTo>
                  <a:pt x="410" y="253"/>
                  <a:pt x="409" y="255"/>
                  <a:pt x="409" y="258"/>
                </a:cubicBezTo>
                <a:cubicBezTo>
                  <a:pt x="409" y="259"/>
                  <a:pt x="409" y="260"/>
                  <a:pt x="408" y="261"/>
                </a:cubicBezTo>
                <a:cubicBezTo>
                  <a:pt x="408" y="264"/>
                  <a:pt x="408" y="267"/>
                  <a:pt x="408" y="270"/>
                </a:cubicBezTo>
                <a:cubicBezTo>
                  <a:pt x="408" y="274"/>
                  <a:pt x="408" y="278"/>
                  <a:pt x="409" y="281"/>
                </a:cubicBezTo>
                <a:cubicBezTo>
                  <a:pt x="409" y="282"/>
                  <a:pt x="409" y="283"/>
                  <a:pt x="409" y="283"/>
                </a:cubicBezTo>
                <a:cubicBezTo>
                  <a:pt x="410" y="287"/>
                  <a:pt x="411" y="290"/>
                  <a:pt x="412" y="293"/>
                </a:cubicBezTo>
                <a:cubicBezTo>
                  <a:pt x="412" y="294"/>
                  <a:pt x="412" y="295"/>
                  <a:pt x="412" y="295"/>
                </a:cubicBezTo>
                <a:cubicBezTo>
                  <a:pt x="414" y="298"/>
                  <a:pt x="415" y="301"/>
                  <a:pt x="417" y="305"/>
                </a:cubicBezTo>
                <a:cubicBezTo>
                  <a:pt x="417" y="305"/>
                  <a:pt x="417" y="305"/>
                  <a:pt x="418" y="306"/>
                </a:cubicBezTo>
                <a:cubicBezTo>
                  <a:pt x="420" y="309"/>
                  <a:pt x="422" y="312"/>
                  <a:pt x="424" y="315"/>
                </a:cubicBezTo>
                <a:cubicBezTo>
                  <a:pt x="424" y="315"/>
                  <a:pt x="424" y="315"/>
                  <a:pt x="424" y="315"/>
                </a:cubicBezTo>
                <a:cubicBezTo>
                  <a:pt x="427" y="318"/>
                  <a:pt x="429" y="320"/>
                  <a:pt x="432" y="323"/>
                </a:cubicBezTo>
                <a:cubicBezTo>
                  <a:pt x="432" y="323"/>
                  <a:pt x="432" y="323"/>
                  <a:pt x="432" y="323"/>
                </a:cubicBezTo>
                <a:cubicBezTo>
                  <a:pt x="435" y="326"/>
                  <a:pt x="438" y="328"/>
                  <a:pt x="441" y="330"/>
                </a:cubicBezTo>
                <a:cubicBezTo>
                  <a:pt x="442" y="330"/>
                  <a:pt x="442" y="330"/>
                  <a:pt x="442" y="330"/>
                </a:cubicBezTo>
                <a:cubicBezTo>
                  <a:pt x="446" y="332"/>
                  <a:pt x="449" y="334"/>
                  <a:pt x="452" y="335"/>
                </a:cubicBezTo>
                <a:cubicBezTo>
                  <a:pt x="453" y="335"/>
                  <a:pt x="453" y="335"/>
                  <a:pt x="453" y="335"/>
                </a:cubicBezTo>
                <a:cubicBezTo>
                  <a:pt x="461" y="338"/>
                  <a:pt x="469" y="340"/>
                  <a:pt x="478" y="340"/>
                </a:cubicBezTo>
                <a:cubicBezTo>
                  <a:pt x="516" y="340"/>
                  <a:pt x="547" y="309"/>
                  <a:pt x="547" y="270"/>
                </a:cubicBezTo>
                <a:cubicBezTo>
                  <a:pt x="547" y="232"/>
                  <a:pt x="516" y="200"/>
                  <a:pt x="478" y="200"/>
                </a:cubicBezTo>
                <a:cubicBezTo>
                  <a:pt x="468" y="200"/>
                  <a:pt x="458" y="202"/>
                  <a:pt x="450" y="206"/>
                </a:cubicBezTo>
                <a:cubicBezTo>
                  <a:pt x="450" y="206"/>
                  <a:pt x="450" y="206"/>
                  <a:pt x="450" y="206"/>
                </a:cubicBezTo>
                <a:cubicBezTo>
                  <a:pt x="449" y="206"/>
                  <a:pt x="449" y="206"/>
                  <a:pt x="449" y="207"/>
                </a:cubicBezTo>
                <a:cubicBezTo>
                  <a:pt x="446" y="208"/>
                  <a:pt x="444" y="209"/>
                  <a:pt x="442" y="210"/>
                </a:cubicBezTo>
                <a:cubicBezTo>
                  <a:pt x="441" y="211"/>
                  <a:pt x="441" y="211"/>
                  <a:pt x="440" y="211"/>
                </a:cubicBezTo>
                <a:cubicBezTo>
                  <a:pt x="438" y="213"/>
                  <a:pt x="435" y="215"/>
                  <a:pt x="433" y="216"/>
                </a:cubicBezTo>
                <a:cubicBezTo>
                  <a:pt x="433" y="217"/>
                  <a:pt x="432" y="217"/>
                  <a:pt x="432" y="217"/>
                </a:cubicBezTo>
                <a:cubicBezTo>
                  <a:pt x="430" y="219"/>
                  <a:pt x="428" y="221"/>
                  <a:pt x="426" y="223"/>
                </a:cubicBezTo>
                <a:cubicBezTo>
                  <a:pt x="426" y="223"/>
                  <a:pt x="425" y="224"/>
                  <a:pt x="425" y="224"/>
                </a:cubicBezTo>
                <a:close/>
                <a:moveTo>
                  <a:pt x="314" y="140"/>
                </a:moveTo>
                <a:lnTo>
                  <a:pt x="314" y="140"/>
                </a:lnTo>
                <a:cubicBezTo>
                  <a:pt x="353" y="140"/>
                  <a:pt x="384" y="108"/>
                  <a:pt x="384" y="70"/>
                </a:cubicBezTo>
                <a:cubicBezTo>
                  <a:pt x="384" y="31"/>
                  <a:pt x="353" y="0"/>
                  <a:pt x="314" y="0"/>
                </a:cubicBezTo>
                <a:cubicBezTo>
                  <a:pt x="275" y="0"/>
                  <a:pt x="244" y="31"/>
                  <a:pt x="244" y="70"/>
                </a:cubicBezTo>
                <a:cubicBezTo>
                  <a:pt x="244" y="108"/>
                  <a:pt x="275" y="140"/>
                  <a:pt x="314" y="140"/>
                </a:cubicBezTo>
                <a:close/>
                <a:moveTo>
                  <a:pt x="379" y="336"/>
                </a:moveTo>
                <a:lnTo>
                  <a:pt x="379" y="336"/>
                </a:lnTo>
                <a:lnTo>
                  <a:pt x="379" y="283"/>
                </a:lnTo>
                <a:cubicBezTo>
                  <a:pt x="379" y="279"/>
                  <a:pt x="378" y="274"/>
                  <a:pt x="378" y="270"/>
                </a:cubicBezTo>
                <a:cubicBezTo>
                  <a:pt x="378" y="266"/>
                  <a:pt x="379" y="262"/>
                  <a:pt x="379" y="257"/>
                </a:cubicBezTo>
                <a:lnTo>
                  <a:pt x="379" y="254"/>
                </a:lnTo>
                <a:lnTo>
                  <a:pt x="380" y="254"/>
                </a:lnTo>
                <a:cubicBezTo>
                  <a:pt x="385" y="223"/>
                  <a:pt x="404" y="197"/>
                  <a:pt x="431" y="183"/>
                </a:cubicBezTo>
                <a:cubicBezTo>
                  <a:pt x="412" y="165"/>
                  <a:pt x="387" y="154"/>
                  <a:pt x="359" y="154"/>
                </a:cubicBezTo>
                <a:lnTo>
                  <a:pt x="269" y="154"/>
                </a:lnTo>
                <a:cubicBezTo>
                  <a:pt x="241" y="154"/>
                  <a:pt x="216" y="165"/>
                  <a:pt x="197" y="183"/>
                </a:cubicBezTo>
                <a:cubicBezTo>
                  <a:pt x="228" y="199"/>
                  <a:pt x="249" y="232"/>
                  <a:pt x="249" y="270"/>
                </a:cubicBezTo>
                <a:cubicBezTo>
                  <a:pt x="249" y="278"/>
                  <a:pt x="249" y="286"/>
                  <a:pt x="247" y="293"/>
                </a:cubicBezTo>
                <a:lnTo>
                  <a:pt x="247" y="335"/>
                </a:lnTo>
                <a:cubicBezTo>
                  <a:pt x="276" y="347"/>
                  <a:pt x="299" y="369"/>
                  <a:pt x="314" y="396"/>
                </a:cubicBezTo>
                <a:cubicBezTo>
                  <a:pt x="328" y="369"/>
                  <a:pt x="351" y="348"/>
                  <a:pt x="379" y="336"/>
                </a:cubicBezTo>
                <a:close/>
                <a:moveTo>
                  <a:pt x="282" y="400"/>
                </a:moveTo>
                <a:lnTo>
                  <a:pt x="282" y="400"/>
                </a:lnTo>
                <a:cubicBezTo>
                  <a:pt x="280" y="397"/>
                  <a:pt x="278" y="394"/>
                  <a:pt x="275" y="391"/>
                </a:cubicBezTo>
                <a:cubicBezTo>
                  <a:pt x="275" y="390"/>
                  <a:pt x="274" y="390"/>
                  <a:pt x="274" y="390"/>
                </a:cubicBezTo>
                <a:cubicBezTo>
                  <a:pt x="272" y="387"/>
                  <a:pt x="270" y="385"/>
                  <a:pt x="267" y="382"/>
                </a:cubicBezTo>
                <a:cubicBezTo>
                  <a:pt x="267" y="382"/>
                  <a:pt x="266" y="382"/>
                  <a:pt x="266" y="381"/>
                </a:cubicBezTo>
                <a:cubicBezTo>
                  <a:pt x="263" y="379"/>
                  <a:pt x="261" y="377"/>
                  <a:pt x="258" y="375"/>
                </a:cubicBezTo>
                <a:cubicBezTo>
                  <a:pt x="257" y="374"/>
                  <a:pt x="257" y="374"/>
                  <a:pt x="257" y="374"/>
                </a:cubicBezTo>
                <a:cubicBezTo>
                  <a:pt x="247" y="367"/>
                  <a:pt x="237" y="362"/>
                  <a:pt x="225" y="359"/>
                </a:cubicBezTo>
                <a:cubicBezTo>
                  <a:pt x="223" y="358"/>
                  <a:pt x="220" y="357"/>
                  <a:pt x="218" y="357"/>
                </a:cubicBezTo>
                <a:cubicBezTo>
                  <a:pt x="217" y="356"/>
                  <a:pt x="215" y="356"/>
                  <a:pt x="214" y="356"/>
                </a:cubicBezTo>
                <a:cubicBezTo>
                  <a:pt x="212" y="356"/>
                  <a:pt x="210" y="355"/>
                  <a:pt x="208" y="355"/>
                </a:cubicBezTo>
                <a:cubicBezTo>
                  <a:pt x="207" y="355"/>
                  <a:pt x="206" y="355"/>
                  <a:pt x="205" y="355"/>
                </a:cubicBezTo>
                <a:cubicBezTo>
                  <a:pt x="202" y="354"/>
                  <a:pt x="199" y="354"/>
                  <a:pt x="195" y="354"/>
                </a:cubicBezTo>
                <a:lnTo>
                  <a:pt x="105" y="354"/>
                </a:lnTo>
                <a:cubicBezTo>
                  <a:pt x="47" y="354"/>
                  <a:pt x="0" y="401"/>
                  <a:pt x="0" y="460"/>
                </a:cubicBezTo>
                <a:lnTo>
                  <a:pt x="0" y="600"/>
                </a:lnTo>
                <a:lnTo>
                  <a:pt x="62" y="600"/>
                </a:lnTo>
                <a:lnTo>
                  <a:pt x="62" y="454"/>
                </a:lnTo>
                <a:lnTo>
                  <a:pt x="83" y="454"/>
                </a:lnTo>
                <a:lnTo>
                  <a:pt x="83" y="600"/>
                </a:lnTo>
                <a:lnTo>
                  <a:pt x="216" y="600"/>
                </a:lnTo>
                <a:lnTo>
                  <a:pt x="216" y="454"/>
                </a:lnTo>
                <a:lnTo>
                  <a:pt x="237" y="454"/>
                </a:lnTo>
                <a:lnTo>
                  <a:pt x="237" y="600"/>
                </a:lnTo>
                <a:lnTo>
                  <a:pt x="301" y="600"/>
                </a:lnTo>
                <a:lnTo>
                  <a:pt x="301" y="460"/>
                </a:lnTo>
                <a:cubicBezTo>
                  <a:pt x="301" y="438"/>
                  <a:pt x="294" y="417"/>
                  <a:pt x="282" y="400"/>
                </a:cubicBezTo>
                <a:cubicBezTo>
                  <a:pt x="282" y="400"/>
                  <a:pt x="282" y="400"/>
                  <a:pt x="282" y="400"/>
                </a:cubicBezTo>
                <a:close/>
                <a:moveTo>
                  <a:pt x="523" y="354"/>
                </a:moveTo>
                <a:lnTo>
                  <a:pt x="523" y="354"/>
                </a:lnTo>
                <a:lnTo>
                  <a:pt x="433" y="354"/>
                </a:lnTo>
                <a:cubicBezTo>
                  <a:pt x="429" y="354"/>
                  <a:pt x="426" y="354"/>
                  <a:pt x="423" y="355"/>
                </a:cubicBezTo>
                <a:cubicBezTo>
                  <a:pt x="422" y="355"/>
                  <a:pt x="421" y="355"/>
                  <a:pt x="420" y="355"/>
                </a:cubicBezTo>
                <a:cubicBezTo>
                  <a:pt x="418" y="355"/>
                  <a:pt x="415" y="356"/>
                  <a:pt x="413" y="356"/>
                </a:cubicBezTo>
                <a:cubicBezTo>
                  <a:pt x="412" y="356"/>
                  <a:pt x="411" y="356"/>
                  <a:pt x="410" y="357"/>
                </a:cubicBezTo>
                <a:cubicBezTo>
                  <a:pt x="408" y="357"/>
                  <a:pt x="405" y="358"/>
                  <a:pt x="403" y="358"/>
                </a:cubicBezTo>
                <a:cubicBezTo>
                  <a:pt x="387" y="363"/>
                  <a:pt x="373" y="371"/>
                  <a:pt x="361" y="382"/>
                </a:cubicBezTo>
                <a:cubicBezTo>
                  <a:pt x="361" y="382"/>
                  <a:pt x="361" y="383"/>
                  <a:pt x="361" y="383"/>
                </a:cubicBezTo>
                <a:cubicBezTo>
                  <a:pt x="358" y="385"/>
                  <a:pt x="356" y="388"/>
                  <a:pt x="353" y="390"/>
                </a:cubicBezTo>
                <a:cubicBezTo>
                  <a:pt x="353" y="391"/>
                  <a:pt x="353" y="391"/>
                  <a:pt x="353" y="391"/>
                </a:cubicBezTo>
                <a:cubicBezTo>
                  <a:pt x="337" y="410"/>
                  <a:pt x="327" y="433"/>
                  <a:pt x="327" y="460"/>
                </a:cubicBezTo>
                <a:lnTo>
                  <a:pt x="327" y="600"/>
                </a:lnTo>
                <a:lnTo>
                  <a:pt x="389" y="600"/>
                </a:lnTo>
                <a:lnTo>
                  <a:pt x="389" y="454"/>
                </a:lnTo>
                <a:lnTo>
                  <a:pt x="410" y="454"/>
                </a:lnTo>
                <a:lnTo>
                  <a:pt x="410" y="600"/>
                </a:lnTo>
                <a:lnTo>
                  <a:pt x="543" y="600"/>
                </a:lnTo>
                <a:lnTo>
                  <a:pt x="543" y="454"/>
                </a:lnTo>
                <a:lnTo>
                  <a:pt x="564" y="454"/>
                </a:lnTo>
                <a:lnTo>
                  <a:pt x="564" y="600"/>
                </a:lnTo>
                <a:lnTo>
                  <a:pt x="628" y="600"/>
                </a:lnTo>
                <a:lnTo>
                  <a:pt x="628" y="460"/>
                </a:lnTo>
                <a:cubicBezTo>
                  <a:pt x="628" y="401"/>
                  <a:pt x="581" y="354"/>
                  <a:pt x="523" y="354"/>
                </a:cubicBezTo>
                <a:close/>
                <a:moveTo>
                  <a:pt x="150" y="340"/>
                </a:moveTo>
                <a:lnTo>
                  <a:pt x="150" y="340"/>
                </a:lnTo>
                <a:cubicBezTo>
                  <a:pt x="159" y="340"/>
                  <a:pt x="167" y="338"/>
                  <a:pt x="175" y="335"/>
                </a:cubicBezTo>
                <a:cubicBezTo>
                  <a:pt x="175" y="335"/>
                  <a:pt x="175" y="335"/>
                  <a:pt x="176" y="335"/>
                </a:cubicBezTo>
                <a:cubicBezTo>
                  <a:pt x="179" y="334"/>
                  <a:pt x="183" y="332"/>
                  <a:pt x="186" y="330"/>
                </a:cubicBezTo>
                <a:cubicBezTo>
                  <a:pt x="186" y="330"/>
                  <a:pt x="186" y="330"/>
                  <a:pt x="186" y="330"/>
                </a:cubicBezTo>
                <a:cubicBezTo>
                  <a:pt x="190" y="328"/>
                  <a:pt x="193" y="326"/>
                  <a:pt x="196" y="323"/>
                </a:cubicBezTo>
                <a:cubicBezTo>
                  <a:pt x="196" y="323"/>
                  <a:pt x="196" y="323"/>
                  <a:pt x="196" y="323"/>
                </a:cubicBezTo>
                <a:cubicBezTo>
                  <a:pt x="202" y="318"/>
                  <a:pt x="206" y="312"/>
                  <a:pt x="210" y="306"/>
                </a:cubicBezTo>
                <a:cubicBezTo>
                  <a:pt x="211" y="305"/>
                  <a:pt x="211" y="305"/>
                  <a:pt x="211" y="305"/>
                </a:cubicBezTo>
                <a:cubicBezTo>
                  <a:pt x="213" y="302"/>
                  <a:pt x="214" y="298"/>
                  <a:pt x="216" y="295"/>
                </a:cubicBezTo>
                <a:cubicBezTo>
                  <a:pt x="216" y="295"/>
                  <a:pt x="216" y="294"/>
                  <a:pt x="216" y="293"/>
                </a:cubicBezTo>
                <a:cubicBezTo>
                  <a:pt x="217" y="290"/>
                  <a:pt x="218" y="287"/>
                  <a:pt x="219" y="283"/>
                </a:cubicBezTo>
                <a:cubicBezTo>
                  <a:pt x="219" y="283"/>
                  <a:pt x="219" y="282"/>
                  <a:pt x="219" y="282"/>
                </a:cubicBezTo>
                <a:cubicBezTo>
                  <a:pt x="220" y="278"/>
                  <a:pt x="220" y="274"/>
                  <a:pt x="220" y="270"/>
                </a:cubicBezTo>
                <a:cubicBezTo>
                  <a:pt x="220" y="267"/>
                  <a:pt x="220" y="264"/>
                  <a:pt x="220" y="261"/>
                </a:cubicBezTo>
                <a:cubicBezTo>
                  <a:pt x="219" y="260"/>
                  <a:pt x="219" y="259"/>
                  <a:pt x="219" y="258"/>
                </a:cubicBezTo>
                <a:cubicBezTo>
                  <a:pt x="219" y="255"/>
                  <a:pt x="218" y="253"/>
                  <a:pt x="217" y="250"/>
                </a:cubicBezTo>
                <a:cubicBezTo>
                  <a:pt x="217" y="250"/>
                  <a:pt x="217" y="250"/>
                  <a:pt x="217" y="249"/>
                </a:cubicBezTo>
                <a:cubicBezTo>
                  <a:pt x="216" y="247"/>
                  <a:pt x="215" y="244"/>
                  <a:pt x="214" y="241"/>
                </a:cubicBezTo>
                <a:cubicBezTo>
                  <a:pt x="214" y="240"/>
                  <a:pt x="213" y="240"/>
                  <a:pt x="213" y="239"/>
                </a:cubicBezTo>
                <a:cubicBezTo>
                  <a:pt x="212" y="237"/>
                  <a:pt x="210" y="234"/>
                  <a:pt x="209" y="231"/>
                </a:cubicBezTo>
                <a:lnTo>
                  <a:pt x="208" y="231"/>
                </a:lnTo>
                <a:cubicBezTo>
                  <a:pt x="207" y="229"/>
                  <a:pt x="205" y="226"/>
                  <a:pt x="203" y="224"/>
                </a:cubicBezTo>
                <a:cubicBezTo>
                  <a:pt x="203" y="224"/>
                  <a:pt x="202" y="223"/>
                  <a:pt x="202" y="223"/>
                </a:cubicBezTo>
                <a:cubicBezTo>
                  <a:pt x="200" y="221"/>
                  <a:pt x="198" y="219"/>
                  <a:pt x="195" y="217"/>
                </a:cubicBezTo>
                <a:cubicBezTo>
                  <a:pt x="195" y="217"/>
                  <a:pt x="195" y="217"/>
                  <a:pt x="195" y="217"/>
                </a:cubicBezTo>
                <a:cubicBezTo>
                  <a:pt x="193" y="215"/>
                  <a:pt x="190" y="213"/>
                  <a:pt x="188" y="211"/>
                </a:cubicBezTo>
                <a:cubicBezTo>
                  <a:pt x="187" y="211"/>
                  <a:pt x="187" y="211"/>
                  <a:pt x="186" y="210"/>
                </a:cubicBezTo>
                <a:cubicBezTo>
                  <a:pt x="184" y="209"/>
                  <a:pt x="181" y="208"/>
                  <a:pt x="179" y="206"/>
                </a:cubicBezTo>
                <a:cubicBezTo>
                  <a:pt x="179" y="206"/>
                  <a:pt x="178" y="206"/>
                  <a:pt x="178" y="206"/>
                </a:cubicBezTo>
                <a:cubicBezTo>
                  <a:pt x="170" y="202"/>
                  <a:pt x="160" y="200"/>
                  <a:pt x="150" y="200"/>
                </a:cubicBezTo>
                <a:cubicBezTo>
                  <a:pt x="112" y="200"/>
                  <a:pt x="81" y="232"/>
                  <a:pt x="81" y="270"/>
                </a:cubicBezTo>
                <a:cubicBezTo>
                  <a:pt x="81" y="309"/>
                  <a:pt x="112" y="340"/>
                  <a:pt x="150" y="34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Freeform 19"/>
          <p:cNvSpPr>
            <a:spLocks noEditPoints="1"/>
          </p:cNvSpPr>
          <p:nvPr/>
        </p:nvSpPr>
        <p:spPr bwMode="auto">
          <a:xfrm>
            <a:off x="1759546" y="2403301"/>
            <a:ext cx="419100" cy="396875"/>
          </a:xfrm>
          <a:custGeom>
            <a:avLst/>
            <a:gdLst>
              <a:gd name="T0" fmla="*/ 342900 w 638"/>
              <a:gd name="T1" fmla="*/ 38832 h 603"/>
              <a:gd name="T2" fmla="*/ 341586 w 638"/>
              <a:gd name="T3" fmla="*/ 122419 h 603"/>
              <a:gd name="T4" fmla="*/ 197726 w 638"/>
              <a:gd name="T5" fmla="*/ 122419 h 603"/>
              <a:gd name="T6" fmla="*/ 196412 w 638"/>
              <a:gd name="T7" fmla="*/ 84904 h 603"/>
              <a:gd name="T8" fmla="*/ 196412 w 638"/>
              <a:gd name="T9" fmla="*/ 78322 h 603"/>
              <a:gd name="T10" fmla="*/ 197726 w 638"/>
              <a:gd name="T11" fmla="*/ 35541 h 603"/>
              <a:gd name="T12" fmla="*/ 200353 w 638"/>
              <a:gd name="T13" fmla="*/ 17771 h 603"/>
              <a:gd name="T14" fmla="*/ 179333 w 638"/>
              <a:gd name="T15" fmla="*/ 38832 h 603"/>
              <a:gd name="T16" fmla="*/ 172764 w 638"/>
              <a:gd name="T17" fmla="*/ 74373 h 603"/>
              <a:gd name="T18" fmla="*/ 72916 w 638"/>
              <a:gd name="T19" fmla="*/ 61868 h 603"/>
              <a:gd name="T20" fmla="*/ 73572 w 638"/>
              <a:gd name="T21" fmla="*/ 136241 h 603"/>
              <a:gd name="T22" fmla="*/ 76857 w 638"/>
              <a:gd name="T23" fmla="*/ 136241 h 603"/>
              <a:gd name="T24" fmla="*/ 97221 w 638"/>
              <a:gd name="T25" fmla="*/ 223119 h 603"/>
              <a:gd name="T26" fmla="*/ 101819 w 638"/>
              <a:gd name="T27" fmla="*/ 223119 h 603"/>
              <a:gd name="T28" fmla="*/ 121526 w 638"/>
              <a:gd name="T29" fmla="*/ 146771 h 603"/>
              <a:gd name="T30" fmla="*/ 121526 w 638"/>
              <a:gd name="T31" fmla="*/ 83587 h 603"/>
              <a:gd name="T32" fmla="*/ 172764 w 638"/>
              <a:gd name="T33" fmla="*/ 89511 h 603"/>
              <a:gd name="T34" fmla="*/ 185245 w 638"/>
              <a:gd name="T35" fmla="*/ 134266 h 603"/>
              <a:gd name="T36" fmla="*/ 200353 w 638"/>
              <a:gd name="T37" fmla="*/ 140848 h 603"/>
              <a:gd name="T38" fmla="*/ 354067 w 638"/>
              <a:gd name="T39" fmla="*/ 134266 h 603"/>
              <a:gd name="T40" fmla="*/ 354067 w 638"/>
              <a:gd name="T41" fmla="*/ 23694 h 603"/>
              <a:gd name="T42" fmla="*/ 341586 w 638"/>
              <a:gd name="T43" fmla="*/ 145455 h 603"/>
              <a:gd name="T44" fmla="*/ 343557 w 638"/>
              <a:gd name="T45" fmla="*/ 224435 h 603"/>
              <a:gd name="T46" fmla="*/ 241081 w 638"/>
              <a:gd name="T47" fmla="*/ 163884 h 603"/>
              <a:gd name="T48" fmla="*/ 219403 w 638"/>
              <a:gd name="T49" fmla="*/ 163884 h 603"/>
              <a:gd name="T50" fmla="*/ 341586 w 638"/>
              <a:gd name="T51" fmla="*/ 145455 h 603"/>
              <a:gd name="T52" fmla="*/ 103790 w 638"/>
              <a:gd name="T53" fmla="*/ 288277 h 603"/>
              <a:gd name="T54" fmla="*/ 74229 w 638"/>
              <a:gd name="T55" fmla="*/ 245496 h 603"/>
              <a:gd name="T56" fmla="*/ 237140 w 638"/>
              <a:gd name="T57" fmla="*/ 288277 h 603"/>
              <a:gd name="T58" fmla="*/ 207579 w 638"/>
              <a:gd name="T59" fmla="*/ 245496 h 603"/>
              <a:gd name="T60" fmla="*/ 372460 w 638"/>
              <a:gd name="T61" fmla="*/ 288277 h 603"/>
              <a:gd name="T62" fmla="*/ 342900 w 638"/>
              <a:gd name="T63" fmla="*/ 245496 h 603"/>
              <a:gd name="T64" fmla="*/ 131379 w 638"/>
              <a:gd name="T65" fmla="*/ 320528 h 603"/>
              <a:gd name="T66" fmla="*/ 145174 w 638"/>
              <a:gd name="T67" fmla="*/ 346854 h 603"/>
              <a:gd name="T68" fmla="*/ 174078 w 638"/>
              <a:gd name="T69" fmla="*/ 294859 h 603"/>
              <a:gd name="T70" fmla="*/ 264729 w 638"/>
              <a:gd name="T71" fmla="*/ 346854 h 603"/>
              <a:gd name="T72" fmla="*/ 284436 w 638"/>
              <a:gd name="T73" fmla="*/ 346854 h 603"/>
              <a:gd name="T74" fmla="*/ 374431 w 638"/>
              <a:gd name="T75" fmla="*/ 294859 h 603"/>
              <a:gd name="T76" fmla="*/ 403334 w 638"/>
              <a:gd name="T77" fmla="*/ 346854 h 603"/>
              <a:gd name="T78" fmla="*/ 419100 w 638"/>
              <a:gd name="T79" fmla="*/ 361334 h 603"/>
              <a:gd name="T80" fmla="*/ 399393 w 638"/>
              <a:gd name="T81" fmla="*/ 361334 h 603"/>
              <a:gd name="T82" fmla="*/ 284436 w 638"/>
              <a:gd name="T83" fmla="*/ 361334 h 603"/>
              <a:gd name="T84" fmla="*/ 264729 w 638"/>
              <a:gd name="T85" fmla="*/ 361334 h 603"/>
              <a:gd name="T86" fmla="*/ 149116 w 638"/>
              <a:gd name="T87" fmla="*/ 361334 h 603"/>
              <a:gd name="T88" fmla="*/ 131379 w 638"/>
              <a:gd name="T89" fmla="*/ 361334 h 603"/>
              <a:gd name="T90" fmla="*/ 15766 w 638"/>
              <a:gd name="T91" fmla="*/ 361334 h 603"/>
              <a:gd name="T92" fmla="*/ 15766 w 638"/>
              <a:gd name="T93" fmla="*/ 346854 h 603"/>
              <a:gd name="T94" fmla="*/ 99848 w 638"/>
              <a:gd name="T95" fmla="*/ 0 h 603"/>
              <a:gd name="T96" fmla="*/ 70945 w 638"/>
              <a:gd name="T97" fmla="*/ 28959 h 603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638" h="603">
                <a:moveTo>
                  <a:pt x="516" y="53"/>
                </a:moveTo>
                <a:cubicBezTo>
                  <a:pt x="517" y="53"/>
                  <a:pt x="519" y="53"/>
                  <a:pt x="520" y="54"/>
                </a:cubicBezTo>
                <a:cubicBezTo>
                  <a:pt x="522" y="56"/>
                  <a:pt x="522" y="57"/>
                  <a:pt x="522" y="59"/>
                </a:cubicBezTo>
                <a:lnTo>
                  <a:pt x="522" y="181"/>
                </a:lnTo>
                <a:cubicBezTo>
                  <a:pt x="522" y="183"/>
                  <a:pt x="522" y="185"/>
                  <a:pt x="520" y="186"/>
                </a:cubicBezTo>
                <a:cubicBezTo>
                  <a:pt x="519" y="187"/>
                  <a:pt x="517" y="188"/>
                  <a:pt x="516" y="188"/>
                </a:cubicBezTo>
                <a:lnTo>
                  <a:pt x="305" y="188"/>
                </a:lnTo>
                <a:cubicBezTo>
                  <a:pt x="303" y="188"/>
                  <a:pt x="302" y="187"/>
                  <a:pt x="301" y="186"/>
                </a:cubicBezTo>
                <a:lnTo>
                  <a:pt x="300" y="186"/>
                </a:lnTo>
                <a:cubicBezTo>
                  <a:pt x="299" y="185"/>
                  <a:pt x="299" y="183"/>
                  <a:pt x="299" y="181"/>
                </a:cubicBezTo>
                <a:lnTo>
                  <a:pt x="299" y="129"/>
                </a:lnTo>
                <a:lnTo>
                  <a:pt x="403" y="107"/>
                </a:lnTo>
                <a:lnTo>
                  <a:pt x="403" y="105"/>
                </a:lnTo>
                <a:lnTo>
                  <a:pt x="299" y="119"/>
                </a:lnTo>
                <a:lnTo>
                  <a:pt x="299" y="59"/>
                </a:lnTo>
                <a:cubicBezTo>
                  <a:pt x="299" y="57"/>
                  <a:pt x="299" y="56"/>
                  <a:pt x="300" y="54"/>
                </a:cubicBezTo>
                <a:lnTo>
                  <a:pt x="301" y="54"/>
                </a:lnTo>
                <a:cubicBezTo>
                  <a:pt x="302" y="53"/>
                  <a:pt x="303" y="53"/>
                  <a:pt x="305" y="53"/>
                </a:cubicBezTo>
                <a:lnTo>
                  <a:pt x="516" y="53"/>
                </a:lnTo>
                <a:close/>
                <a:moveTo>
                  <a:pt x="305" y="27"/>
                </a:moveTo>
                <a:cubicBezTo>
                  <a:pt x="296" y="27"/>
                  <a:pt x="288" y="30"/>
                  <a:pt x="282" y="36"/>
                </a:cubicBezTo>
                <a:cubicBezTo>
                  <a:pt x="276" y="42"/>
                  <a:pt x="273" y="50"/>
                  <a:pt x="273" y="59"/>
                </a:cubicBezTo>
                <a:lnTo>
                  <a:pt x="273" y="122"/>
                </a:lnTo>
                <a:lnTo>
                  <a:pt x="263" y="124"/>
                </a:lnTo>
                <a:lnTo>
                  <a:pt x="263" y="113"/>
                </a:lnTo>
                <a:lnTo>
                  <a:pt x="217" y="113"/>
                </a:lnTo>
                <a:lnTo>
                  <a:pt x="185" y="94"/>
                </a:lnTo>
                <a:lnTo>
                  <a:pt x="111" y="94"/>
                </a:lnTo>
                <a:cubicBezTo>
                  <a:pt x="96" y="94"/>
                  <a:pt x="84" y="106"/>
                  <a:pt x="84" y="121"/>
                </a:cubicBezTo>
                <a:lnTo>
                  <a:pt x="84" y="207"/>
                </a:lnTo>
                <a:lnTo>
                  <a:pt x="112" y="207"/>
                </a:lnTo>
                <a:lnTo>
                  <a:pt x="112" y="144"/>
                </a:lnTo>
                <a:lnTo>
                  <a:pt x="117" y="144"/>
                </a:lnTo>
                <a:lnTo>
                  <a:pt x="117" y="207"/>
                </a:lnTo>
                <a:lnTo>
                  <a:pt x="117" y="223"/>
                </a:lnTo>
                <a:lnTo>
                  <a:pt x="117" y="339"/>
                </a:lnTo>
                <a:lnTo>
                  <a:pt x="148" y="339"/>
                </a:lnTo>
                <a:lnTo>
                  <a:pt x="148" y="243"/>
                </a:lnTo>
                <a:lnTo>
                  <a:pt x="155" y="243"/>
                </a:lnTo>
                <a:lnTo>
                  <a:pt x="155" y="339"/>
                </a:lnTo>
                <a:lnTo>
                  <a:pt x="185" y="339"/>
                </a:lnTo>
                <a:lnTo>
                  <a:pt x="185" y="322"/>
                </a:lnTo>
                <a:lnTo>
                  <a:pt x="185" y="223"/>
                </a:lnTo>
                <a:lnTo>
                  <a:pt x="185" y="207"/>
                </a:lnTo>
                <a:lnTo>
                  <a:pt x="185" y="144"/>
                </a:lnTo>
                <a:lnTo>
                  <a:pt x="185" y="127"/>
                </a:lnTo>
                <a:lnTo>
                  <a:pt x="217" y="144"/>
                </a:lnTo>
                <a:lnTo>
                  <a:pt x="263" y="144"/>
                </a:lnTo>
                <a:lnTo>
                  <a:pt x="263" y="136"/>
                </a:lnTo>
                <a:lnTo>
                  <a:pt x="273" y="134"/>
                </a:lnTo>
                <a:lnTo>
                  <a:pt x="273" y="181"/>
                </a:lnTo>
                <a:cubicBezTo>
                  <a:pt x="273" y="190"/>
                  <a:pt x="276" y="198"/>
                  <a:pt x="282" y="204"/>
                </a:cubicBezTo>
                <a:cubicBezTo>
                  <a:pt x="288" y="210"/>
                  <a:pt x="296" y="214"/>
                  <a:pt x="305" y="214"/>
                </a:cubicBezTo>
                <a:lnTo>
                  <a:pt x="516" y="214"/>
                </a:lnTo>
                <a:cubicBezTo>
                  <a:pt x="525" y="214"/>
                  <a:pt x="533" y="210"/>
                  <a:pt x="539" y="204"/>
                </a:cubicBezTo>
                <a:cubicBezTo>
                  <a:pt x="545" y="198"/>
                  <a:pt x="548" y="190"/>
                  <a:pt x="548" y="181"/>
                </a:cubicBezTo>
                <a:lnTo>
                  <a:pt x="548" y="59"/>
                </a:lnTo>
                <a:cubicBezTo>
                  <a:pt x="548" y="50"/>
                  <a:pt x="545" y="42"/>
                  <a:pt x="539" y="36"/>
                </a:cubicBezTo>
                <a:cubicBezTo>
                  <a:pt x="533" y="30"/>
                  <a:pt x="525" y="27"/>
                  <a:pt x="516" y="27"/>
                </a:cubicBezTo>
                <a:lnTo>
                  <a:pt x="305" y="27"/>
                </a:lnTo>
                <a:close/>
                <a:moveTo>
                  <a:pt x="520" y="221"/>
                </a:moveTo>
                <a:lnTo>
                  <a:pt x="520" y="249"/>
                </a:lnTo>
                <a:lnTo>
                  <a:pt x="497" y="249"/>
                </a:lnTo>
                <a:lnTo>
                  <a:pt x="523" y="341"/>
                </a:lnTo>
                <a:lnTo>
                  <a:pt x="490" y="341"/>
                </a:lnTo>
                <a:lnTo>
                  <a:pt x="464" y="249"/>
                </a:lnTo>
                <a:lnTo>
                  <a:pt x="367" y="249"/>
                </a:lnTo>
                <a:lnTo>
                  <a:pt x="341" y="341"/>
                </a:lnTo>
                <a:lnTo>
                  <a:pt x="308" y="341"/>
                </a:lnTo>
                <a:lnTo>
                  <a:pt x="334" y="249"/>
                </a:lnTo>
                <a:lnTo>
                  <a:pt x="306" y="249"/>
                </a:lnTo>
                <a:lnTo>
                  <a:pt x="306" y="221"/>
                </a:lnTo>
                <a:lnTo>
                  <a:pt x="520" y="221"/>
                </a:lnTo>
                <a:close/>
                <a:moveTo>
                  <a:pt x="113" y="373"/>
                </a:moveTo>
                <a:cubicBezTo>
                  <a:pt x="139" y="373"/>
                  <a:pt x="161" y="394"/>
                  <a:pt x="161" y="421"/>
                </a:cubicBezTo>
                <a:cubicBezTo>
                  <a:pt x="161" y="427"/>
                  <a:pt x="160" y="433"/>
                  <a:pt x="158" y="438"/>
                </a:cubicBezTo>
                <a:lnTo>
                  <a:pt x="68" y="438"/>
                </a:lnTo>
                <a:cubicBezTo>
                  <a:pt x="66" y="433"/>
                  <a:pt x="65" y="427"/>
                  <a:pt x="65" y="421"/>
                </a:cubicBezTo>
                <a:cubicBezTo>
                  <a:pt x="65" y="394"/>
                  <a:pt x="86" y="373"/>
                  <a:pt x="113" y="373"/>
                </a:cubicBezTo>
                <a:close/>
                <a:moveTo>
                  <a:pt x="316" y="373"/>
                </a:moveTo>
                <a:cubicBezTo>
                  <a:pt x="342" y="373"/>
                  <a:pt x="364" y="394"/>
                  <a:pt x="364" y="421"/>
                </a:cubicBezTo>
                <a:cubicBezTo>
                  <a:pt x="364" y="427"/>
                  <a:pt x="363" y="433"/>
                  <a:pt x="361" y="438"/>
                </a:cubicBezTo>
                <a:lnTo>
                  <a:pt x="271" y="438"/>
                </a:lnTo>
                <a:cubicBezTo>
                  <a:pt x="269" y="433"/>
                  <a:pt x="268" y="427"/>
                  <a:pt x="268" y="421"/>
                </a:cubicBezTo>
                <a:cubicBezTo>
                  <a:pt x="268" y="394"/>
                  <a:pt x="289" y="373"/>
                  <a:pt x="316" y="373"/>
                </a:cubicBezTo>
                <a:close/>
                <a:moveTo>
                  <a:pt x="522" y="373"/>
                </a:moveTo>
                <a:cubicBezTo>
                  <a:pt x="548" y="373"/>
                  <a:pt x="570" y="394"/>
                  <a:pt x="570" y="421"/>
                </a:cubicBezTo>
                <a:cubicBezTo>
                  <a:pt x="570" y="427"/>
                  <a:pt x="569" y="433"/>
                  <a:pt x="567" y="438"/>
                </a:cubicBezTo>
                <a:lnTo>
                  <a:pt x="477" y="438"/>
                </a:lnTo>
                <a:cubicBezTo>
                  <a:pt x="475" y="433"/>
                  <a:pt x="474" y="427"/>
                  <a:pt x="474" y="421"/>
                </a:cubicBezTo>
                <a:cubicBezTo>
                  <a:pt x="474" y="394"/>
                  <a:pt x="495" y="373"/>
                  <a:pt x="522" y="373"/>
                </a:cubicBezTo>
                <a:close/>
                <a:moveTo>
                  <a:pt x="62" y="448"/>
                </a:moveTo>
                <a:lnTo>
                  <a:pt x="161" y="448"/>
                </a:lnTo>
                <a:cubicBezTo>
                  <a:pt x="182" y="448"/>
                  <a:pt x="200" y="466"/>
                  <a:pt x="200" y="487"/>
                </a:cubicBezTo>
                <a:lnTo>
                  <a:pt x="200" y="527"/>
                </a:lnTo>
                <a:lnTo>
                  <a:pt x="203" y="527"/>
                </a:lnTo>
                <a:lnTo>
                  <a:pt x="221" y="527"/>
                </a:lnTo>
                <a:lnTo>
                  <a:pt x="227" y="527"/>
                </a:lnTo>
                <a:lnTo>
                  <a:pt x="227" y="487"/>
                </a:lnTo>
                <a:cubicBezTo>
                  <a:pt x="227" y="466"/>
                  <a:pt x="244" y="448"/>
                  <a:pt x="265" y="448"/>
                </a:cubicBezTo>
                <a:lnTo>
                  <a:pt x="364" y="448"/>
                </a:lnTo>
                <a:cubicBezTo>
                  <a:pt x="385" y="448"/>
                  <a:pt x="403" y="466"/>
                  <a:pt x="403" y="487"/>
                </a:cubicBezTo>
                <a:lnTo>
                  <a:pt x="403" y="527"/>
                </a:lnTo>
                <a:lnTo>
                  <a:pt x="409" y="527"/>
                </a:lnTo>
                <a:lnTo>
                  <a:pt x="424" y="527"/>
                </a:lnTo>
                <a:lnTo>
                  <a:pt x="433" y="527"/>
                </a:lnTo>
                <a:lnTo>
                  <a:pt x="433" y="487"/>
                </a:lnTo>
                <a:cubicBezTo>
                  <a:pt x="433" y="466"/>
                  <a:pt x="450" y="448"/>
                  <a:pt x="471" y="448"/>
                </a:cubicBezTo>
                <a:lnTo>
                  <a:pt x="570" y="448"/>
                </a:lnTo>
                <a:cubicBezTo>
                  <a:pt x="591" y="448"/>
                  <a:pt x="608" y="466"/>
                  <a:pt x="608" y="487"/>
                </a:cubicBezTo>
                <a:lnTo>
                  <a:pt x="608" y="527"/>
                </a:lnTo>
                <a:lnTo>
                  <a:pt x="614" y="527"/>
                </a:lnTo>
                <a:lnTo>
                  <a:pt x="630" y="527"/>
                </a:lnTo>
                <a:lnTo>
                  <a:pt x="638" y="527"/>
                </a:lnTo>
                <a:lnTo>
                  <a:pt x="638" y="549"/>
                </a:lnTo>
                <a:lnTo>
                  <a:pt x="630" y="549"/>
                </a:lnTo>
                <a:lnTo>
                  <a:pt x="614" y="549"/>
                </a:lnTo>
                <a:lnTo>
                  <a:pt x="608" y="549"/>
                </a:lnTo>
                <a:lnTo>
                  <a:pt x="608" y="603"/>
                </a:lnTo>
                <a:lnTo>
                  <a:pt x="433" y="603"/>
                </a:lnTo>
                <a:lnTo>
                  <a:pt x="433" y="549"/>
                </a:lnTo>
                <a:lnTo>
                  <a:pt x="424" y="549"/>
                </a:lnTo>
                <a:lnTo>
                  <a:pt x="409" y="549"/>
                </a:lnTo>
                <a:lnTo>
                  <a:pt x="403" y="549"/>
                </a:lnTo>
                <a:lnTo>
                  <a:pt x="403" y="603"/>
                </a:lnTo>
                <a:lnTo>
                  <a:pt x="227" y="603"/>
                </a:lnTo>
                <a:lnTo>
                  <a:pt x="227" y="549"/>
                </a:lnTo>
                <a:lnTo>
                  <a:pt x="221" y="549"/>
                </a:lnTo>
                <a:lnTo>
                  <a:pt x="203" y="549"/>
                </a:lnTo>
                <a:lnTo>
                  <a:pt x="200" y="549"/>
                </a:lnTo>
                <a:lnTo>
                  <a:pt x="200" y="603"/>
                </a:lnTo>
                <a:lnTo>
                  <a:pt x="24" y="603"/>
                </a:lnTo>
                <a:lnTo>
                  <a:pt x="24" y="549"/>
                </a:lnTo>
                <a:lnTo>
                  <a:pt x="0" y="549"/>
                </a:lnTo>
                <a:lnTo>
                  <a:pt x="0" y="527"/>
                </a:lnTo>
                <a:lnTo>
                  <a:pt x="24" y="527"/>
                </a:lnTo>
                <a:lnTo>
                  <a:pt x="24" y="487"/>
                </a:lnTo>
                <a:cubicBezTo>
                  <a:pt x="24" y="466"/>
                  <a:pt x="41" y="448"/>
                  <a:pt x="62" y="448"/>
                </a:cubicBezTo>
                <a:close/>
                <a:moveTo>
                  <a:pt x="152" y="0"/>
                </a:moveTo>
                <a:cubicBezTo>
                  <a:pt x="176" y="0"/>
                  <a:pt x="196" y="20"/>
                  <a:pt x="196" y="44"/>
                </a:cubicBezTo>
                <a:cubicBezTo>
                  <a:pt x="196" y="69"/>
                  <a:pt x="176" y="88"/>
                  <a:pt x="152" y="88"/>
                </a:cubicBezTo>
                <a:cubicBezTo>
                  <a:pt x="127" y="88"/>
                  <a:pt x="108" y="69"/>
                  <a:pt x="108" y="44"/>
                </a:cubicBezTo>
                <a:cubicBezTo>
                  <a:pt x="108" y="20"/>
                  <a:pt x="127" y="0"/>
                  <a:pt x="15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Freeform 38"/>
          <p:cNvSpPr>
            <a:spLocks noEditPoints="1"/>
          </p:cNvSpPr>
          <p:nvPr/>
        </p:nvSpPr>
        <p:spPr bwMode="auto">
          <a:xfrm>
            <a:off x="1856383" y="1295182"/>
            <a:ext cx="322263" cy="414337"/>
          </a:xfrm>
          <a:custGeom>
            <a:avLst/>
            <a:gdLst>
              <a:gd name="T0" fmla="*/ 1313 w 491"/>
              <a:gd name="T1" fmla="*/ 323065 h 631"/>
              <a:gd name="T2" fmla="*/ 79417 w 491"/>
              <a:gd name="T3" fmla="*/ 414337 h 631"/>
              <a:gd name="T4" fmla="*/ 80073 w 491"/>
              <a:gd name="T5" fmla="*/ 414337 h 631"/>
              <a:gd name="T6" fmla="*/ 85981 w 491"/>
              <a:gd name="T7" fmla="*/ 414337 h 631"/>
              <a:gd name="T8" fmla="*/ 160147 w 491"/>
              <a:gd name="T9" fmla="*/ 390698 h 631"/>
              <a:gd name="T10" fmla="*/ 162116 w 491"/>
              <a:gd name="T11" fmla="*/ 365089 h 631"/>
              <a:gd name="T12" fmla="*/ 120767 w 491"/>
              <a:gd name="T13" fmla="*/ 327004 h 631"/>
              <a:gd name="T14" fmla="*/ 132581 w 491"/>
              <a:gd name="T15" fmla="*/ 300082 h 631"/>
              <a:gd name="T16" fmla="*/ 106327 w 491"/>
              <a:gd name="T17" fmla="*/ 263311 h 631"/>
              <a:gd name="T18" fmla="*/ 111578 w 491"/>
              <a:gd name="T19" fmla="*/ 244268 h 631"/>
              <a:gd name="T20" fmla="*/ 139800 w 491"/>
              <a:gd name="T21" fmla="*/ 225883 h 631"/>
              <a:gd name="T22" fmla="*/ 129955 w 491"/>
              <a:gd name="T23" fmla="*/ 200274 h 631"/>
              <a:gd name="T24" fmla="*/ 168023 w 491"/>
              <a:gd name="T25" fmla="*/ 161532 h 631"/>
              <a:gd name="T26" fmla="*/ 201496 w 491"/>
              <a:gd name="T27" fmla="*/ 54501 h 631"/>
              <a:gd name="T28" fmla="*/ 1313 w 491"/>
              <a:gd name="T29" fmla="*/ 179261 h 631"/>
              <a:gd name="T30" fmla="*/ 1313 w 491"/>
              <a:gd name="T31" fmla="*/ 323065 h 631"/>
              <a:gd name="T32" fmla="*/ 145051 w 491"/>
              <a:gd name="T33" fmla="*/ 200274 h 631"/>
              <a:gd name="T34" fmla="*/ 168023 w 491"/>
              <a:gd name="T35" fmla="*/ 223256 h 631"/>
              <a:gd name="T36" fmla="*/ 286164 w 491"/>
              <a:gd name="T37" fmla="*/ 223256 h 631"/>
              <a:gd name="T38" fmla="*/ 286164 w 491"/>
              <a:gd name="T39" fmla="*/ 177292 h 631"/>
              <a:gd name="T40" fmla="*/ 173930 w 491"/>
              <a:gd name="T41" fmla="*/ 177292 h 631"/>
              <a:gd name="T42" fmla="*/ 229063 w 491"/>
              <a:gd name="T43" fmla="*/ 240329 h 631"/>
              <a:gd name="T44" fmla="*/ 126017 w 491"/>
              <a:gd name="T45" fmla="*/ 250835 h 631"/>
              <a:gd name="T46" fmla="*/ 145051 w 491"/>
              <a:gd name="T47" fmla="*/ 286293 h 631"/>
              <a:gd name="T48" fmla="*/ 229063 w 491"/>
              <a:gd name="T49" fmla="*/ 286293 h 631"/>
              <a:gd name="T50" fmla="*/ 322263 w 491"/>
              <a:gd name="T51" fmla="*/ 263311 h 631"/>
              <a:gd name="T52" fmla="*/ 229063 w 491"/>
              <a:gd name="T53" fmla="*/ 240329 h 631"/>
              <a:gd name="T54" fmla="*/ 317669 w 491"/>
              <a:gd name="T55" fmla="*/ 327004 h 631"/>
              <a:gd name="T56" fmla="*/ 229063 w 491"/>
              <a:gd name="T57" fmla="*/ 304022 h 631"/>
              <a:gd name="T58" fmla="*/ 168023 w 491"/>
              <a:gd name="T59" fmla="*/ 304022 h 631"/>
              <a:gd name="T60" fmla="*/ 136519 w 491"/>
              <a:gd name="T61" fmla="*/ 323065 h 631"/>
              <a:gd name="T62" fmla="*/ 159491 w 491"/>
              <a:gd name="T63" fmla="*/ 349987 h 631"/>
              <a:gd name="T64" fmla="*/ 206747 w 491"/>
              <a:gd name="T65" fmla="*/ 349987 h 631"/>
              <a:gd name="T66" fmla="*/ 198871 w 491"/>
              <a:gd name="T67" fmla="*/ 413680 h 631"/>
              <a:gd name="T68" fmla="*/ 268443 w 491"/>
              <a:gd name="T69" fmla="*/ 413680 h 631"/>
              <a:gd name="T70" fmla="*/ 268443 w 491"/>
              <a:gd name="T71" fmla="*/ 367716 h 631"/>
              <a:gd name="T72" fmla="*/ 198871 w 491"/>
              <a:gd name="T73" fmla="*/ 367716 h 631"/>
              <a:gd name="T74" fmla="*/ 198871 w 491"/>
              <a:gd name="T75" fmla="*/ 413680 h 631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491" h="631">
                <a:moveTo>
                  <a:pt x="2" y="492"/>
                </a:moveTo>
                <a:lnTo>
                  <a:pt x="2" y="492"/>
                </a:lnTo>
                <a:cubicBezTo>
                  <a:pt x="2" y="494"/>
                  <a:pt x="2" y="496"/>
                  <a:pt x="2" y="498"/>
                </a:cubicBezTo>
                <a:cubicBezTo>
                  <a:pt x="2" y="570"/>
                  <a:pt x="51" y="628"/>
                  <a:pt x="121" y="631"/>
                </a:cubicBezTo>
                <a:lnTo>
                  <a:pt x="122" y="631"/>
                </a:lnTo>
                <a:cubicBezTo>
                  <a:pt x="124" y="631"/>
                  <a:pt x="125" y="631"/>
                  <a:pt x="127" y="631"/>
                </a:cubicBezTo>
                <a:cubicBezTo>
                  <a:pt x="128" y="631"/>
                  <a:pt x="130" y="631"/>
                  <a:pt x="131" y="631"/>
                </a:cubicBezTo>
                <a:lnTo>
                  <a:pt x="257" y="631"/>
                </a:lnTo>
                <a:cubicBezTo>
                  <a:pt x="249" y="621"/>
                  <a:pt x="244" y="609"/>
                  <a:pt x="244" y="595"/>
                </a:cubicBezTo>
                <a:cubicBezTo>
                  <a:pt x="244" y="580"/>
                  <a:pt x="250" y="567"/>
                  <a:pt x="259" y="556"/>
                </a:cubicBezTo>
                <a:lnTo>
                  <a:pt x="247" y="556"/>
                </a:lnTo>
                <a:lnTo>
                  <a:pt x="243" y="556"/>
                </a:lnTo>
                <a:cubicBezTo>
                  <a:pt x="211" y="556"/>
                  <a:pt x="184" y="530"/>
                  <a:pt x="184" y="498"/>
                </a:cubicBezTo>
                <a:cubicBezTo>
                  <a:pt x="184" y="496"/>
                  <a:pt x="184" y="494"/>
                  <a:pt x="185" y="492"/>
                </a:cubicBezTo>
                <a:cubicBezTo>
                  <a:pt x="186" y="478"/>
                  <a:pt x="192" y="466"/>
                  <a:pt x="202" y="457"/>
                </a:cubicBezTo>
                <a:cubicBezTo>
                  <a:pt x="197" y="455"/>
                  <a:pt x="192" y="453"/>
                  <a:pt x="188" y="450"/>
                </a:cubicBezTo>
                <a:cubicBezTo>
                  <a:pt x="172" y="439"/>
                  <a:pt x="162" y="421"/>
                  <a:pt x="162" y="401"/>
                </a:cubicBezTo>
                <a:cubicBezTo>
                  <a:pt x="162" y="391"/>
                  <a:pt x="165" y="381"/>
                  <a:pt x="170" y="373"/>
                </a:cubicBezTo>
                <a:cubicBezTo>
                  <a:pt x="170" y="372"/>
                  <a:pt x="170" y="372"/>
                  <a:pt x="170" y="372"/>
                </a:cubicBezTo>
                <a:cubicBezTo>
                  <a:pt x="178" y="358"/>
                  <a:pt x="192" y="348"/>
                  <a:pt x="207" y="345"/>
                </a:cubicBezTo>
                <a:cubicBezTo>
                  <a:pt x="209" y="344"/>
                  <a:pt x="211" y="344"/>
                  <a:pt x="213" y="344"/>
                </a:cubicBezTo>
                <a:cubicBezTo>
                  <a:pt x="212" y="343"/>
                  <a:pt x="211" y="342"/>
                  <a:pt x="211" y="342"/>
                </a:cubicBezTo>
                <a:cubicBezTo>
                  <a:pt x="203" y="332"/>
                  <a:pt x="198" y="319"/>
                  <a:pt x="198" y="305"/>
                </a:cubicBezTo>
                <a:cubicBezTo>
                  <a:pt x="198" y="288"/>
                  <a:pt x="205" y="272"/>
                  <a:pt x="217" y="262"/>
                </a:cubicBezTo>
                <a:cubicBezTo>
                  <a:pt x="227" y="252"/>
                  <a:pt x="241" y="246"/>
                  <a:pt x="256" y="246"/>
                </a:cubicBezTo>
                <a:lnTo>
                  <a:pt x="278" y="246"/>
                </a:lnTo>
                <a:cubicBezTo>
                  <a:pt x="306" y="185"/>
                  <a:pt x="316" y="120"/>
                  <a:pt x="307" y="83"/>
                </a:cubicBezTo>
                <a:cubicBezTo>
                  <a:pt x="286" y="0"/>
                  <a:pt x="217" y="20"/>
                  <a:pt x="212" y="67"/>
                </a:cubicBezTo>
                <a:cubicBezTo>
                  <a:pt x="195" y="209"/>
                  <a:pt x="7" y="231"/>
                  <a:pt x="2" y="273"/>
                </a:cubicBezTo>
                <a:cubicBezTo>
                  <a:pt x="2" y="273"/>
                  <a:pt x="0" y="289"/>
                  <a:pt x="2" y="309"/>
                </a:cubicBezTo>
                <a:lnTo>
                  <a:pt x="2" y="492"/>
                </a:lnTo>
                <a:close/>
                <a:moveTo>
                  <a:pt x="256" y="270"/>
                </a:moveTo>
                <a:cubicBezTo>
                  <a:pt x="237" y="270"/>
                  <a:pt x="221" y="286"/>
                  <a:pt x="221" y="305"/>
                </a:cubicBezTo>
                <a:cubicBezTo>
                  <a:pt x="221" y="312"/>
                  <a:pt x="223" y="319"/>
                  <a:pt x="227" y="324"/>
                </a:cubicBezTo>
                <a:cubicBezTo>
                  <a:pt x="233" y="334"/>
                  <a:pt x="244" y="340"/>
                  <a:pt x="256" y="340"/>
                </a:cubicBezTo>
                <a:lnTo>
                  <a:pt x="349" y="340"/>
                </a:lnTo>
                <a:lnTo>
                  <a:pt x="436" y="340"/>
                </a:lnTo>
                <a:cubicBezTo>
                  <a:pt x="455" y="340"/>
                  <a:pt x="471" y="324"/>
                  <a:pt x="471" y="305"/>
                </a:cubicBezTo>
                <a:cubicBezTo>
                  <a:pt x="471" y="286"/>
                  <a:pt x="455" y="270"/>
                  <a:pt x="436" y="270"/>
                </a:cubicBezTo>
                <a:lnTo>
                  <a:pt x="349" y="270"/>
                </a:lnTo>
                <a:lnTo>
                  <a:pt x="265" y="270"/>
                </a:lnTo>
                <a:lnTo>
                  <a:pt x="256" y="270"/>
                </a:lnTo>
                <a:close/>
                <a:moveTo>
                  <a:pt x="349" y="366"/>
                </a:moveTo>
                <a:lnTo>
                  <a:pt x="221" y="366"/>
                </a:lnTo>
                <a:cubicBezTo>
                  <a:pt x="209" y="366"/>
                  <a:pt x="198" y="372"/>
                  <a:pt x="192" y="382"/>
                </a:cubicBezTo>
                <a:cubicBezTo>
                  <a:pt x="188" y="387"/>
                  <a:pt x="186" y="394"/>
                  <a:pt x="186" y="401"/>
                </a:cubicBezTo>
                <a:cubicBezTo>
                  <a:pt x="186" y="421"/>
                  <a:pt x="201" y="436"/>
                  <a:pt x="221" y="436"/>
                </a:cubicBezTo>
                <a:lnTo>
                  <a:pt x="245" y="436"/>
                </a:lnTo>
                <a:lnTo>
                  <a:pt x="349" y="436"/>
                </a:lnTo>
                <a:lnTo>
                  <a:pt x="456" y="436"/>
                </a:lnTo>
                <a:cubicBezTo>
                  <a:pt x="475" y="436"/>
                  <a:pt x="491" y="421"/>
                  <a:pt x="491" y="401"/>
                </a:cubicBezTo>
                <a:cubicBezTo>
                  <a:pt x="491" y="382"/>
                  <a:pt x="475" y="366"/>
                  <a:pt x="456" y="366"/>
                </a:cubicBezTo>
                <a:lnTo>
                  <a:pt x="349" y="366"/>
                </a:lnTo>
                <a:close/>
                <a:moveTo>
                  <a:pt x="449" y="533"/>
                </a:moveTo>
                <a:cubicBezTo>
                  <a:pt x="469" y="533"/>
                  <a:pt x="484" y="517"/>
                  <a:pt x="484" y="498"/>
                </a:cubicBezTo>
                <a:cubicBezTo>
                  <a:pt x="484" y="479"/>
                  <a:pt x="469" y="463"/>
                  <a:pt x="449" y="463"/>
                </a:cubicBezTo>
                <a:lnTo>
                  <a:pt x="349" y="463"/>
                </a:lnTo>
                <a:lnTo>
                  <a:pt x="315" y="463"/>
                </a:lnTo>
                <a:lnTo>
                  <a:pt x="256" y="463"/>
                </a:lnTo>
                <a:lnTo>
                  <a:pt x="243" y="463"/>
                </a:lnTo>
                <a:cubicBezTo>
                  <a:pt x="225" y="463"/>
                  <a:pt x="211" y="476"/>
                  <a:pt x="208" y="492"/>
                </a:cubicBezTo>
                <a:cubicBezTo>
                  <a:pt x="208" y="494"/>
                  <a:pt x="208" y="496"/>
                  <a:pt x="208" y="498"/>
                </a:cubicBezTo>
                <a:cubicBezTo>
                  <a:pt x="208" y="517"/>
                  <a:pt x="223" y="533"/>
                  <a:pt x="243" y="533"/>
                </a:cubicBezTo>
                <a:lnTo>
                  <a:pt x="256" y="533"/>
                </a:lnTo>
                <a:lnTo>
                  <a:pt x="315" y="533"/>
                </a:lnTo>
                <a:lnTo>
                  <a:pt x="449" y="533"/>
                </a:lnTo>
                <a:close/>
                <a:moveTo>
                  <a:pt x="303" y="630"/>
                </a:moveTo>
                <a:lnTo>
                  <a:pt x="315" y="630"/>
                </a:lnTo>
                <a:lnTo>
                  <a:pt x="409" y="630"/>
                </a:lnTo>
                <a:cubicBezTo>
                  <a:pt x="429" y="630"/>
                  <a:pt x="444" y="614"/>
                  <a:pt x="444" y="595"/>
                </a:cubicBezTo>
                <a:cubicBezTo>
                  <a:pt x="444" y="575"/>
                  <a:pt x="429" y="560"/>
                  <a:pt x="409" y="560"/>
                </a:cubicBezTo>
                <a:lnTo>
                  <a:pt x="315" y="560"/>
                </a:lnTo>
                <a:lnTo>
                  <a:pt x="303" y="560"/>
                </a:lnTo>
                <a:cubicBezTo>
                  <a:pt x="283" y="560"/>
                  <a:pt x="268" y="575"/>
                  <a:pt x="268" y="595"/>
                </a:cubicBezTo>
                <a:cubicBezTo>
                  <a:pt x="268" y="614"/>
                  <a:pt x="283" y="630"/>
                  <a:pt x="303" y="63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Freeform 17"/>
          <p:cNvSpPr>
            <a:spLocks noEditPoints="1"/>
          </p:cNvSpPr>
          <p:nvPr/>
        </p:nvSpPr>
        <p:spPr bwMode="auto">
          <a:xfrm>
            <a:off x="1807964" y="3481957"/>
            <a:ext cx="388937" cy="415925"/>
          </a:xfrm>
          <a:custGeom>
            <a:avLst/>
            <a:gdLst>
              <a:gd name="T0" fmla="*/ 146917 w 593"/>
              <a:gd name="T1" fmla="*/ 258885 h 633"/>
              <a:gd name="T2" fmla="*/ 139702 w 593"/>
              <a:gd name="T3" fmla="*/ 235231 h 633"/>
              <a:gd name="T4" fmla="*/ 169873 w 593"/>
              <a:gd name="T5" fmla="*/ 113673 h 633"/>
              <a:gd name="T6" fmla="*/ 201355 w 593"/>
              <a:gd name="T7" fmla="*/ 212233 h 633"/>
              <a:gd name="T8" fmla="*/ 240708 w 593"/>
              <a:gd name="T9" fmla="*/ 97903 h 633"/>
              <a:gd name="T10" fmla="*/ 153476 w 593"/>
              <a:gd name="T11" fmla="*/ 194493 h 633"/>
              <a:gd name="T12" fmla="*/ 146261 w 593"/>
              <a:gd name="T13" fmla="*/ 206977 h 633"/>
              <a:gd name="T14" fmla="*/ 199388 w 593"/>
              <a:gd name="T15" fmla="*/ 238516 h 633"/>
              <a:gd name="T16" fmla="*/ 256449 w 593"/>
              <a:gd name="T17" fmla="*/ 83448 h 633"/>
              <a:gd name="T18" fmla="*/ 259073 w 593"/>
              <a:gd name="T19" fmla="*/ 53223 h 633"/>
              <a:gd name="T20" fmla="*/ 256449 w 593"/>
              <a:gd name="T21" fmla="*/ 83448 h 633"/>
              <a:gd name="T22" fmla="*/ 303673 w 593"/>
              <a:gd name="T23" fmla="*/ 97903 h 633"/>
              <a:gd name="T24" fmla="*/ 273502 w 593"/>
              <a:gd name="T25" fmla="*/ 101189 h 633"/>
              <a:gd name="T26" fmla="*/ 221688 w 593"/>
              <a:gd name="T27" fmla="*/ 70306 h 633"/>
              <a:gd name="T28" fmla="*/ 209226 w 593"/>
              <a:gd name="T29" fmla="*/ 42710 h 633"/>
              <a:gd name="T30" fmla="*/ 221688 w 593"/>
              <a:gd name="T31" fmla="*/ 70306 h 633"/>
              <a:gd name="T32" fmla="*/ 171185 w 593"/>
              <a:gd name="T33" fmla="*/ 51908 h 633"/>
              <a:gd name="T34" fmla="*/ 174464 w 593"/>
              <a:gd name="T35" fmla="*/ 82134 h 633"/>
              <a:gd name="T36" fmla="*/ 285308 w 593"/>
              <a:gd name="T37" fmla="*/ 148498 h 633"/>
              <a:gd name="T38" fmla="*/ 312855 w 593"/>
              <a:gd name="T39" fmla="*/ 136013 h 633"/>
              <a:gd name="T40" fmla="*/ 285308 w 593"/>
              <a:gd name="T41" fmla="*/ 148498 h 633"/>
              <a:gd name="T42" fmla="*/ 142982 w 593"/>
              <a:gd name="T43" fmla="*/ 212891 h 633"/>
              <a:gd name="T44" fmla="*/ 135111 w 593"/>
              <a:gd name="T45" fmla="*/ 226032 h 633"/>
              <a:gd name="T46" fmla="*/ 188894 w 593"/>
              <a:gd name="T47" fmla="*/ 256914 h 633"/>
              <a:gd name="T48" fmla="*/ 141670 w 593"/>
              <a:gd name="T49" fmla="*/ 415925 h 633"/>
              <a:gd name="T50" fmla="*/ 151508 w 593"/>
              <a:gd name="T51" fmla="*/ 24312 h 633"/>
              <a:gd name="T52" fmla="*/ 369916 w 593"/>
              <a:gd name="T53" fmla="*/ 118273 h 633"/>
              <a:gd name="T54" fmla="*/ 373196 w 593"/>
              <a:gd name="T55" fmla="*/ 181351 h 633"/>
              <a:gd name="T56" fmla="*/ 384346 w 593"/>
              <a:gd name="T57" fmla="*/ 260200 h 633"/>
              <a:gd name="T58" fmla="*/ 370572 w 593"/>
              <a:gd name="T59" fmla="*/ 327221 h 633"/>
              <a:gd name="T60" fmla="*/ 289899 w 593"/>
              <a:gd name="T61" fmla="*/ 345619 h 633"/>
              <a:gd name="T62" fmla="*/ 141670 w 593"/>
              <a:gd name="T63" fmla="*/ 415925 h 633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593" h="633">
                <a:moveTo>
                  <a:pt x="213" y="358"/>
                </a:moveTo>
                <a:cubicBezTo>
                  <a:pt x="207" y="371"/>
                  <a:pt x="212" y="387"/>
                  <a:pt x="224" y="394"/>
                </a:cubicBezTo>
                <a:cubicBezTo>
                  <a:pt x="235" y="400"/>
                  <a:pt x="248" y="398"/>
                  <a:pt x="257" y="391"/>
                </a:cubicBezTo>
                <a:lnTo>
                  <a:pt x="213" y="358"/>
                </a:lnTo>
                <a:close/>
                <a:moveTo>
                  <a:pt x="367" y="149"/>
                </a:moveTo>
                <a:cubicBezTo>
                  <a:pt x="328" y="126"/>
                  <a:pt x="279" y="137"/>
                  <a:pt x="259" y="173"/>
                </a:cubicBezTo>
                <a:cubicBezTo>
                  <a:pt x="238" y="210"/>
                  <a:pt x="265" y="250"/>
                  <a:pt x="246" y="288"/>
                </a:cubicBezTo>
                <a:lnTo>
                  <a:pt x="307" y="323"/>
                </a:lnTo>
                <a:cubicBezTo>
                  <a:pt x="330" y="288"/>
                  <a:pt x="380" y="291"/>
                  <a:pt x="401" y="255"/>
                </a:cubicBezTo>
                <a:cubicBezTo>
                  <a:pt x="421" y="219"/>
                  <a:pt x="406" y="172"/>
                  <a:pt x="367" y="149"/>
                </a:cubicBezTo>
                <a:close/>
                <a:moveTo>
                  <a:pt x="301" y="346"/>
                </a:moveTo>
                <a:lnTo>
                  <a:pt x="234" y="296"/>
                </a:lnTo>
                <a:cubicBezTo>
                  <a:pt x="229" y="292"/>
                  <a:pt x="223" y="293"/>
                  <a:pt x="219" y="299"/>
                </a:cubicBezTo>
                <a:cubicBezTo>
                  <a:pt x="216" y="304"/>
                  <a:pt x="218" y="312"/>
                  <a:pt x="223" y="315"/>
                </a:cubicBezTo>
                <a:lnTo>
                  <a:pt x="289" y="366"/>
                </a:lnTo>
                <a:cubicBezTo>
                  <a:pt x="295" y="370"/>
                  <a:pt x="301" y="368"/>
                  <a:pt x="304" y="363"/>
                </a:cubicBezTo>
                <a:cubicBezTo>
                  <a:pt x="307" y="357"/>
                  <a:pt x="306" y="350"/>
                  <a:pt x="301" y="346"/>
                </a:cubicBezTo>
                <a:close/>
                <a:moveTo>
                  <a:pt x="391" y="127"/>
                </a:moveTo>
                <a:lnTo>
                  <a:pt x="412" y="90"/>
                </a:lnTo>
                <a:lnTo>
                  <a:pt x="395" y="81"/>
                </a:lnTo>
                <a:lnTo>
                  <a:pt x="374" y="117"/>
                </a:lnTo>
                <a:lnTo>
                  <a:pt x="391" y="127"/>
                </a:lnTo>
                <a:close/>
                <a:moveTo>
                  <a:pt x="426" y="170"/>
                </a:moveTo>
                <a:lnTo>
                  <a:pt x="463" y="149"/>
                </a:lnTo>
                <a:lnTo>
                  <a:pt x="453" y="133"/>
                </a:lnTo>
                <a:lnTo>
                  <a:pt x="417" y="154"/>
                </a:lnTo>
                <a:lnTo>
                  <a:pt x="426" y="170"/>
                </a:lnTo>
                <a:close/>
                <a:moveTo>
                  <a:pt x="338" y="107"/>
                </a:moveTo>
                <a:lnTo>
                  <a:pt x="338" y="65"/>
                </a:lnTo>
                <a:lnTo>
                  <a:pt x="319" y="65"/>
                </a:lnTo>
                <a:lnTo>
                  <a:pt x="319" y="107"/>
                </a:lnTo>
                <a:lnTo>
                  <a:pt x="338" y="107"/>
                </a:lnTo>
                <a:close/>
                <a:moveTo>
                  <a:pt x="282" y="116"/>
                </a:moveTo>
                <a:lnTo>
                  <a:pt x="261" y="79"/>
                </a:lnTo>
                <a:lnTo>
                  <a:pt x="245" y="89"/>
                </a:lnTo>
                <a:lnTo>
                  <a:pt x="266" y="125"/>
                </a:lnTo>
                <a:lnTo>
                  <a:pt x="282" y="116"/>
                </a:lnTo>
                <a:close/>
                <a:moveTo>
                  <a:pt x="435" y="226"/>
                </a:moveTo>
                <a:lnTo>
                  <a:pt x="477" y="226"/>
                </a:lnTo>
                <a:lnTo>
                  <a:pt x="477" y="207"/>
                </a:lnTo>
                <a:lnTo>
                  <a:pt x="436" y="207"/>
                </a:lnTo>
                <a:lnTo>
                  <a:pt x="435" y="226"/>
                </a:lnTo>
                <a:close/>
                <a:moveTo>
                  <a:pt x="284" y="375"/>
                </a:moveTo>
                <a:lnTo>
                  <a:pt x="218" y="324"/>
                </a:lnTo>
                <a:cubicBezTo>
                  <a:pt x="213" y="320"/>
                  <a:pt x="206" y="322"/>
                  <a:pt x="203" y="327"/>
                </a:cubicBezTo>
                <a:cubicBezTo>
                  <a:pt x="200" y="333"/>
                  <a:pt x="201" y="340"/>
                  <a:pt x="206" y="344"/>
                </a:cubicBezTo>
                <a:lnTo>
                  <a:pt x="273" y="394"/>
                </a:lnTo>
                <a:cubicBezTo>
                  <a:pt x="278" y="398"/>
                  <a:pt x="285" y="397"/>
                  <a:pt x="288" y="391"/>
                </a:cubicBezTo>
                <a:cubicBezTo>
                  <a:pt x="291" y="386"/>
                  <a:pt x="289" y="378"/>
                  <a:pt x="284" y="375"/>
                </a:cubicBezTo>
                <a:close/>
                <a:moveTo>
                  <a:pt x="216" y="633"/>
                </a:moveTo>
                <a:cubicBezTo>
                  <a:pt x="223" y="583"/>
                  <a:pt x="223" y="530"/>
                  <a:pt x="210" y="483"/>
                </a:cubicBezTo>
                <a:cubicBezTo>
                  <a:pt x="0" y="365"/>
                  <a:pt x="55" y="92"/>
                  <a:pt x="231" y="37"/>
                </a:cubicBezTo>
                <a:cubicBezTo>
                  <a:pt x="324" y="0"/>
                  <a:pt x="450" y="22"/>
                  <a:pt x="533" y="105"/>
                </a:cubicBezTo>
                <a:cubicBezTo>
                  <a:pt x="593" y="165"/>
                  <a:pt x="564" y="180"/>
                  <a:pt x="564" y="180"/>
                </a:cubicBezTo>
                <a:lnTo>
                  <a:pt x="551" y="187"/>
                </a:lnTo>
                <a:cubicBezTo>
                  <a:pt x="558" y="216"/>
                  <a:pt x="571" y="268"/>
                  <a:pt x="569" y="276"/>
                </a:cubicBezTo>
                <a:cubicBezTo>
                  <a:pt x="567" y="285"/>
                  <a:pt x="556" y="295"/>
                  <a:pt x="556" y="295"/>
                </a:cubicBezTo>
                <a:lnTo>
                  <a:pt x="586" y="396"/>
                </a:lnTo>
                <a:lnTo>
                  <a:pt x="559" y="407"/>
                </a:lnTo>
                <a:cubicBezTo>
                  <a:pt x="565" y="439"/>
                  <a:pt x="568" y="466"/>
                  <a:pt x="565" y="498"/>
                </a:cubicBezTo>
                <a:cubicBezTo>
                  <a:pt x="565" y="503"/>
                  <a:pt x="547" y="519"/>
                  <a:pt x="532" y="520"/>
                </a:cubicBezTo>
                <a:lnTo>
                  <a:pt x="442" y="526"/>
                </a:lnTo>
                <a:lnTo>
                  <a:pt x="448" y="633"/>
                </a:lnTo>
                <a:lnTo>
                  <a:pt x="216" y="6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641997" y="1295182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accent2"/>
                </a:solidFill>
              </a:rPr>
              <a:t>组名：乐码小组</a:t>
            </a:r>
            <a:endParaRPr lang="zh-CN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41997" y="2215401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accent2"/>
                </a:solidFill>
              </a:rPr>
              <a:t>口号：乐游天下、码到成功</a:t>
            </a:r>
            <a:endParaRPr lang="zh-CN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41997" y="3313107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accent2"/>
                </a:solidFill>
              </a:rPr>
              <a:t>组长：高国乐</a:t>
            </a:r>
            <a:endParaRPr lang="zh-CN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41997" y="4527500"/>
            <a:ext cx="84969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accent2"/>
                </a:solidFill>
              </a:rPr>
              <a:t>组员：段然、李杨、王鹏、常延清、</a:t>
            </a:r>
            <a:endParaRPr lang="en-US" altLang="zh-CN" sz="3200" b="1" dirty="0" smtClean="0">
              <a:solidFill>
                <a:schemeClr val="accent2"/>
              </a:solidFill>
            </a:endParaRPr>
          </a:p>
          <a:p>
            <a:r>
              <a:rPr lang="en-US" altLang="zh-CN" sz="3200" b="1" dirty="0" smtClean="0">
                <a:solidFill>
                  <a:schemeClr val="accent2"/>
                </a:solidFill>
              </a:rPr>
              <a:t>	   </a:t>
            </a:r>
            <a:r>
              <a:rPr lang="zh-CN" altLang="en-US" sz="3200" b="1" dirty="0" smtClean="0">
                <a:solidFill>
                  <a:schemeClr val="accent2"/>
                </a:solidFill>
              </a:rPr>
              <a:t>李绍维、冀少伟</a:t>
            </a:r>
            <a:endParaRPr lang="zh-CN" altLang="en-US" sz="3200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advTm="8561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登录窗口.bmp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89149" y="1314114"/>
            <a:ext cx="7145808" cy="4229772"/>
          </a:xfrm>
          <a:prstGeom prst="rect">
            <a:avLst/>
          </a:prstGeom>
        </p:spPr>
      </p:pic>
      <p:cxnSp>
        <p:nvCxnSpPr>
          <p:cNvPr id="3" name="直接箭头连接符 2"/>
          <p:cNvCxnSpPr/>
          <p:nvPr/>
        </p:nvCxnSpPr>
        <p:spPr bwMode="auto">
          <a:xfrm>
            <a:off x="7682309" y="3762386"/>
            <a:ext cx="1872208" cy="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" name="直接箭头连接符 3"/>
          <p:cNvCxnSpPr/>
          <p:nvPr/>
        </p:nvCxnSpPr>
        <p:spPr bwMode="auto">
          <a:xfrm>
            <a:off x="7529909" y="4842506"/>
            <a:ext cx="2024608" cy="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直接箭头连接符 5"/>
          <p:cNvCxnSpPr/>
          <p:nvPr/>
        </p:nvCxnSpPr>
        <p:spPr bwMode="auto">
          <a:xfrm>
            <a:off x="5513685" y="5363866"/>
            <a:ext cx="0" cy="55876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矩形 8"/>
          <p:cNvSpPr/>
          <p:nvPr/>
        </p:nvSpPr>
        <p:spPr>
          <a:xfrm>
            <a:off x="9554517" y="3546362"/>
            <a:ext cx="1913534" cy="3600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输入账号和密码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554517" y="4661356"/>
            <a:ext cx="1431776" cy="3623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注册按钮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793604" y="5922626"/>
            <a:ext cx="1440161" cy="3623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登录按钮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924256" y="481141"/>
            <a:ext cx="2797861" cy="5195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游戏大厅客户端图形界面</a:t>
            </a:r>
            <a:endParaRPr lang="zh-CN" altLang="en-US" dirty="0"/>
          </a:p>
        </p:txBody>
      </p:sp>
      <p:sp>
        <p:nvSpPr>
          <p:cNvPr id="13" name="Freeform 5"/>
          <p:cNvSpPr/>
          <p:nvPr/>
        </p:nvSpPr>
        <p:spPr bwMode="auto">
          <a:xfrm>
            <a:off x="365481" y="440287"/>
            <a:ext cx="474662" cy="560387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注册窗口.bmp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201837" y="1443037"/>
            <a:ext cx="5953125" cy="3971925"/>
          </a:xfrm>
          <a:prstGeom prst="rect">
            <a:avLst/>
          </a:prstGeom>
        </p:spPr>
      </p:pic>
      <p:cxnSp>
        <p:nvCxnSpPr>
          <p:cNvPr id="3" name="直接箭头连接符 2"/>
          <p:cNvCxnSpPr/>
          <p:nvPr/>
        </p:nvCxnSpPr>
        <p:spPr bwMode="auto">
          <a:xfrm>
            <a:off x="4658221" y="5066484"/>
            <a:ext cx="0" cy="55876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矩形 3"/>
          <p:cNvSpPr/>
          <p:nvPr/>
        </p:nvSpPr>
        <p:spPr>
          <a:xfrm>
            <a:off x="3578100" y="5625244"/>
            <a:ext cx="2160241" cy="3623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提交注册信息按钮</a:t>
            </a:r>
            <a:endParaRPr lang="zh-CN" altLang="en-US" dirty="0"/>
          </a:p>
        </p:txBody>
      </p:sp>
      <p:cxnSp>
        <p:nvCxnSpPr>
          <p:cNvPr id="5" name="直接箭头连接符 4"/>
          <p:cNvCxnSpPr/>
          <p:nvPr/>
        </p:nvCxnSpPr>
        <p:spPr bwMode="auto">
          <a:xfrm>
            <a:off x="5666085" y="3143228"/>
            <a:ext cx="2664544" cy="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矩形 5"/>
          <p:cNvSpPr/>
          <p:nvPr/>
        </p:nvSpPr>
        <p:spPr>
          <a:xfrm>
            <a:off x="8330629" y="2962078"/>
            <a:ext cx="2448272" cy="3623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注册相关信息输入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924256" y="481141"/>
            <a:ext cx="2797861" cy="5195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游戏大厅客户端图形界面</a:t>
            </a:r>
            <a:endParaRPr lang="zh-CN" altLang="en-US" dirty="0"/>
          </a:p>
        </p:txBody>
      </p:sp>
      <p:sp>
        <p:nvSpPr>
          <p:cNvPr id="10" name="Freeform 5"/>
          <p:cNvSpPr/>
          <p:nvPr/>
        </p:nvSpPr>
        <p:spPr bwMode="auto">
          <a:xfrm>
            <a:off x="365481" y="440287"/>
            <a:ext cx="474662" cy="560387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9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选择游戏.bmp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97781" y="1268760"/>
            <a:ext cx="6626894" cy="3928851"/>
          </a:xfrm>
          <a:prstGeom prst="rect">
            <a:avLst/>
          </a:prstGeom>
        </p:spPr>
      </p:pic>
      <p:cxnSp>
        <p:nvCxnSpPr>
          <p:cNvPr id="3" name="直接箭头连接符 2"/>
          <p:cNvCxnSpPr/>
          <p:nvPr/>
        </p:nvCxnSpPr>
        <p:spPr bwMode="auto">
          <a:xfrm>
            <a:off x="2786013" y="3573016"/>
            <a:ext cx="5400600" cy="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" name="直接箭头连接符 3"/>
          <p:cNvCxnSpPr/>
          <p:nvPr/>
        </p:nvCxnSpPr>
        <p:spPr bwMode="auto">
          <a:xfrm>
            <a:off x="3938141" y="4005064"/>
            <a:ext cx="4248472" cy="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直接箭头连接符 4"/>
          <p:cNvCxnSpPr/>
          <p:nvPr/>
        </p:nvCxnSpPr>
        <p:spPr bwMode="auto">
          <a:xfrm>
            <a:off x="3938141" y="4509120"/>
            <a:ext cx="4248472" cy="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矩形 8"/>
          <p:cNvSpPr/>
          <p:nvPr/>
        </p:nvSpPr>
        <p:spPr>
          <a:xfrm>
            <a:off x="8186613" y="3324378"/>
            <a:ext cx="2448272" cy="3623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快速进入游戏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8186613" y="3823914"/>
            <a:ext cx="3024336" cy="3623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输入房间号并创建游戏房间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8186613" y="4327970"/>
            <a:ext cx="3024336" cy="3623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输入房间号并加入游戏房间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924256" y="481141"/>
            <a:ext cx="2797861" cy="5195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游戏大厅客户端图形界面</a:t>
            </a:r>
            <a:endParaRPr lang="zh-CN" altLang="en-US" dirty="0"/>
          </a:p>
        </p:txBody>
      </p:sp>
      <p:sp>
        <p:nvSpPr>
          <p:cNvPr id="13" name="Freeform 5"/>
          <p:cNvSpPr/>
          <p:nvPr/>
        </p:nvSpPr>
        <p:spPr bwMode="auto">
          <a:xfrm>
            <a:off x="365481" y="440287"/>
            <a:ext cx="474662" cy="560387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图片 68" descr="斗地主叫分.bmp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489869" y="895106"/>
            <a:ext cx="6840760" cy="4754788"/>
          </a:xfrm>
          <a:prstGeom prst="rect">
            <a:avLst/>
          </a:prstGeom>
        </p:spPr>
      </p:pic>
      <p:cxnSp>
        <p:nvCxnSpPr>
          <p:cNvPr id="71" name="直接箭头连接符 70"/>
          <p:cNvCxnSpPr/>
          <p:nvPr/>
        </p:nvCxnSpPr>
        <p:spPr bwMode="auto">
          <a:xfrm>
            <a:off x="7322517" y="3919442"/>
            <a:ext cx="1872208" cy="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" name="矩形 71"/>
          <p:cNvSpPr/>
          <p:nvPr/>
        </p:nvSpPr>
        <p:spPr>
          <a:xfrm>
            <a:off x="9194725" y="5287594"/>
            <a:ext cx="2016225" cy="3623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显示手牌</a:t>
            </a:r>
            <a:endParaRPr lang="zh-CN" altLang="en-US" dirty="0"/>
          </a:p>
        </p:txBody>
      </p:sp>
      <p:sp>
        <p:nvSpPr>
          <p:cNvPr id="73" name="矩形 72"/>
          <p:cNvSpPr/>
          <p:nvPr/>
        </p:nvSpPr>
        <p:spPr>
          <a:xfrm>
            <a:off x="9194725" y="3222882"/>
            <a:ext cx="2016225" cy="3600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显示当前手牌数</a:t>
            </a:r>
            <a:endParaRPr lang="zh-CN" altLang="en-US" dirty="0"/>
          </a:p>
        </p:txBody>
      </p:sp>
      <p:sp>
        <p:nvSpPr>
          <p:cNvPr id="74" name="矩形 73"/>
          <p:cNvSpPr/>
          <p:nvPr/>
        </p:nvSpPr>
        <p:spPr>
          <a:xfrm>
            <a:off x="9194726" y="3729260"/>
            <a:ext cx="2016224" cy="3803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斗地主叫分按钮</a:t>
            </a:r>
            <a:endParaRPr lang="zh-CN" altLang="en-US" dirty="0"/>
          </a:p>
        </p:txBody>
      </p:sp>
      <p:cxnSp>
        <p:nvCxnSpPr>
          <p:cNvPr id="75" name="直接箭头连接符 74"/>
          <p:cNvCxnSpPr>
            <a:endCxn id="73" idx="1"/>
          </p:cNvCxnSpPr>
          <p:nvPr/>
        </p:nvCxnSpPr>
        <p:spPr bwMode="auto">
          <a:xfrm>
            <a:off x="8114608" y="3402902"/>
            <a:ext cx="1080117" cy="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直接箭头连接符 75"/>
          <p:cNvCxnSpPr>
            <a:endCxn id="72" idx="1"/>
          </p:cNvCxnSpPr>
          <p:nvPr/>
        </p:nvCxnSpPr>
        <p:spPr bwMode="auto">
          <a:xfrm>
            <a:off x="6890469" y="5431610"/>
            <a:ext cx="2304256" cy="37134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8" name="矩形 87"/>
          <p:cNvSpPr/>
          <p:nvPr/>
        </p:nvSpPr>
        <p:spPr>
          <a:xfrm>
            <a:off x="1047735" y="220663"/>
            <a:ext cx="2187943" cy="4726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游戏图形界面</a:t>
            </a:r>
            <a:endParaRPr lang="en-US" altLang="zh-CN" sz="1600" dirty="0" smtClean="0"/>
          </a:p>
        </p:txBody>
      </p:sp>
      <p:sp>
        <p:nvSpPr>
          <p:cNvPr id="89" name="Freeform 5"/>
          <p:cNvSpPr/>
          <p:nvPr/>
        </p:nvSpPr>
        <p:spPr bwMode="auto">
          <a:xfrm>
            <a:off x="427038" y="220663"/>
            <a:ext cx="474662" cy="560387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  <p:bldP spid="74" grpId="0" animBg="1"/>
      <p:bldP spid="88" grpId="0" animBg="1"/>
      <p:bldP spid="8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斗地主主游戏页面.bmp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209949" y="905490"/>
            <a:ext cx="6567722" cy="4522639"/>
          </a:xfrm>
          <a:prstGeom prst="rect">
            <a:avLst/>
          </a:prstGeom>
        </p:spPr>
      </p:pic>
      <p:cxnSp>
        <p:nvCxnSpPr>
          <p:cNvPr id="4" name="直接箭头连接符 3"/>
          <p:cNvCxnSpPr/>
          <p:nvPr/>
        </p:nvCxnSpPr>
        <p:spPr bwMode="auto">
          <a:xfrm>
            <a:off x="6261125" y="2187769"/>
            <a:ext cx="3240360" cy="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直接箭头连接符 4"/>
          <p:cNvCxnSpPr/>
          <p:nvPr/>
        </p:nvCxnSpPr>
        <p:spPr bwMode="auto">
          <a:xfrm>
            <a:off x="7502029" y="3771945"/>
            <a:ext cx="1999456" cy="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直接箭头连接符 5"/>
          <p:cNvCxnSpPr/>
          <p:nvPr/>
        </p:nvCxnSpPr>
        <p:spPr bwMode="auto">
          <a:xfrm>
            <a:off x="6765181" y="4203993"/>
            <a:ext cx="2736304" cy="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直接箭头连接符 6"/>
          <p:cNvCxnSpPr/>
          <p:nvPr/>
        </p:nvCxnSpPr>
        <p:spPr bwMode="auto">
          <a:xfrm>
            <a:off x="8751317" y="1539697"/>
            <a:ext cx="750168" cy="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接箭头连接符 7"/>
          <p:cNvCxnSpPr/>
          <p:nvPr/>
        </p:nvCxnSpPr>
        <p:spPr bwMode="auto">
          <a:xfrm>
            <a:off x="2804741" y="5392125"/>
            <a:ext cx="0" cy="64807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矩形 13"/>
          <p:cNvSpPr/>
          <p:nvPr/>
        </p:nvSpPr>
        <p:spPr>
          <a:xfrm>
            <a:off x="9501485" y="4013811"/>
            <a:ext cx="2016224" cy="3803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出牌倒计时按钮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9501485" y="3581763"/>
            <a:ext cx="2016224" cy="3803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出牌、不出按钮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2012653" y="6040197"/>
            <a:ext cx="1584176" cy="3803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地主头像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9501485" y="1997587"/>
            <a:ext cx="2016224" cy="3803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斗地主底牌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9501485" y="1349515"/>
            <a:ext cx="2016224" cy="3803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农民头像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1047735" y="220663"/>
            <a:ext cx="2187943" cy="4726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游戏图形界面</a:t>
            </a:r>
            <a:endParaRPr lang="zh-CN" altLang="en-US" sz="1600" dirty="0"/>
          </a:p>
        </p:txBody>
      </p:sp>
      <p:sp>
        <p:nvSpPr>
          <p:cNvPr id="20" name="Freeform 5"/>
          <p:cNvSpPr/>
          <p:nvPr/>
        </p:nvSpPr>
        <p:spPr bwMode="auto">
          <a:xfrm>
            <a:off x="427038" y="220663"/>
            <a:ext cx="474662" cy="560387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442197" y="188640"/>
            <a:ext cx="7342187" cy="620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25773" y="188640"/>
            <a:ext cx="3540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smtClean="0">
                <a:latin typeface="+mj-ea"/>
                <a:ea typeface="+mj-ea"/>
              </a:rPr>
              <a:t>登陆服务器架构</a:t>
            </a:r>
            <a:endParaRPr lang="zh-CN" altLang="en-US" sz="3600" b="1" dirty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008188" y="1109663"/>
            <a:ext cx="8180387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979613" y="752475"/>
            <a:ext cx="8237537" cy="535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1717" y="332656"/>
            <a:ext cx="4248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smtClean="0">
                <a:latin typeface="+mj-ea"/>
                <a:ea typeface="+mj-ea"/>
              </a:rPr>
              <a:t>逻辑服务器架构</a:t>
            </a:r>
            <a:r>
              <a:rPr lang="en-US" altLang="zh-CN" sz="3600" b="1" smtClean="0">
                <a:latin typeface="+mj-ea"/>
                <a:ea typeface="+mj-ea"/>
              </a:rPr>
              <a:t>1</a:t>
            </a:r>
            <a:endParaRPr lang="zh-CN" altLang="en-US" sz="3600" b="1" dirty="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082157" y="0"/>
            <a:ext cx="6761163" cy="695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658221" y="68263"/>
            <a:ext cx="7008813" cy="678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21717" y="332656"/>
            <a:ext cx="4248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smtClean="0">
                <a:latin typeface="+mj-ea"/>
                <a:ea typeface="+mj-ea"/>
              </a:rPr>
              <a:t>逻辑服务器架构</a:t>
            </a:r>
            <a:r>
              <a:rPr lang="en-US" altLang="zh-CN" sz="3600" b="1" smtClean="0">
                <a:latin typeface="+mj-ea"/>
                <a:ea typeface="+mj-ea"/>
              </a:rPr>
              <a:t>2</a:t>
            </a:r>
            <a:endParaRPr lang="zh-CN" altLang="en-US" sz="3600" b="1" dirty="0">
              <a:latin typeface="+mj-ea"/>
              <a:ea typeface="+mj-ea"/>
            </a:endParaRPr>
          </a:p>
        </p:txBody>
      </p:sp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7" name="Rectangle 3"/>
          <p:cNvSpPr txBox="1">
            <a:spLocks noChangeArrowheads="1"/>
          </p:cNvSpPr>
          <p:nvPr/>
        </p:nvSpPr>
        <p:spPr bwMode="auto">
          <a:xfrm>
            <a:off x="5203825" y="536575"/>
            <a:ext cx="1536700" cy="60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zh-CN" altLang="en-US" sz="3600" b="1">
                <a:solidFill>
                  <a:schemeClr val="accent2"/>
                </a:solidFill>
                <a:ea typeface="微软雅黑" panose="020B0503020204020204" pitchFamily="34" charset="-122"/>
              </a:rPr>
              <a:t>目录</a:t>
            </a:r>
            <a:endParaRPr lang="zh-CN" altLang="en-US" sz="3600" b="1">
              <a:solidFill>
                <a:schemeClr val="accent2"/>
              </a:solidFill>
              <a:ea typeface="微软雅黑" panose="020B0503020204020204" pitchFamily="34" charset="-122"/>
            </a:endParaRPr>
          </a:p>
        </p:txBody>
      </p:sp>
      <p:sp>
        <p:nvSpPr>
          <p:cNvPr id="9238" name="Text Box 5"/>
          <p:cNvSpPr txBox="1">
            <a:spLocks noChangeArrowheads="1"/>
          </p:cNvSpPr>
          <p:nvPr/>
        </p:nvSpPr>
        <p:spPr bwMode="auto">
          <a:xfrm>
            <a:off x="5126038" y="1095375"/>
            <a:ext cx="169227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>
                <a:solidFill>
                  <a:schemeClr val="accent2"/>
                </a:solidFill>
                <a:ea typeface="微软雅黑" panose="020B0503020204020204" pitchFamily="34" charset="-122"/>
              </a:rPr>
              <a:t>C</a:t>
            </a:r>
            <a:r>
              <a:rPr lang="zh-CN" altLang="en-US" sz="2400">
                <a:solidFill>
                  <a:schemeClr val="accent2"/>
                </a:solidFill>
                <a:ea typeface="微软雅黑" panose="020B0503020204020204" pitchFamily="34" charset="-122"/>
              </a:rPr>
              <a:t>ontents</a:t>
            </a:r>
            <a:endParaRPr lang="zh-CN" altLang="en-US" sz="2400">
              <a:solidFill>
                <a:schemeClr val="accent2"/>
              </a:solidFill>
              <a:ea typeface="微软雅黑" panose="020B0503020204020204" pitchFamily="34" charset="-122"/>
            </a:endParaRPr>
          </a:p>
        </p:txBody>
      </p:sp>
      <p:sp>
        <p:nvSpPr>
          <p:cNvPr id="24" name="Line 5"/>
          <p:cNvSpPr>
            <a:spLocks noChangeShapeType="1"/>
          </p:cNvSpPr>
          <p:nvPr/>
        </p:nvSpPr>
        <p:spPr bwMode="auto">
          <a:xfrm>
            <a:off x="2373313" y="2598738"/>
            <a:ext cx="0" cy="2227262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Line 6"/>
          <p:cNvSpPr>
            <a:spLocks noChangeShapeType="1"/>
          </p:cNvSpPr>
          <p:nvPr/>
        </p:nvSpPr>
        <p:spPr bwMode="auto">
          <a:xfrm>
            <a:off x="4864100" y="2598738"/>
            <a:ext cx="0" cy="2227262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Line 7"/>
          <p:cNvSpPr>
            <a:spLocks noChangeShapeType="1"/>
          </p:cNvSpPr>
          <p:nvPr/>
        </p:nvSpPr>
        <p:spPr bwMode="auto">
          <a:xfrm>
            <a:off x="7075488" y="2598738"/>
            <a:ext cx="0" cy="2227262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Line 8"/>
          <p:cNvSpPr>
            <a:spLocks noChangeShapeType="1"/>
          </p:cNvSpPr>
          <p:nvPr/>
        </p:nvSpPr>
        <p:spPr bwMode="auto">
          <a:xfrm>
            <a:off x="9844088" y="2598738"/>
            <a:ext cx="0" cy="2227262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" name="Freeform 11"/>
          <p:cNvSpPr>
            <a:spLocks noEditPoints="1"/>
          </p:cNvSpPr>
          <p:nvPr/>
        </p:nvSpPr>
        <p:spPr bwMode="auto">
          <a:xfrm>
            <a:off x="8186738" y="2671763"/>
            <a:ext cx="790575" cy="684212"/>
          </a:xfrm>
          <a:custGeom>
            <a:avLst/>
            <a:gdLst>
              <a:gd name="T0" fmla="*/ 491191 w 948"/>
              <a:gd name="T1" fmla="*/ 144445 h 810"/>
              <a:gd name="T2" fmla="*/ 472844 w 948"/>
              <a:gd name="T3" fmla="*/ 187525 h 810"/>
              <a:gd name="T4" fmla="*/ 447826 w 948"/>
              <a:gd name="T5" fmla="*/ 207798 h 810"/>
              <a:gd name="T6" fmla="*/ 429479 w 948"/>
              <a:gd name="T7" fmla="*/ 213711 h 810"/>
              <a:gd name="T8" fmla="*/ 406963 w 948"/>
              <a:gd name="T9" fmla="*/ 215400 h 810"/>
              <a:gd name="T10" fmla="*/ 372771 w 948"/>
              <a:gd name="T11" fmla="*/ 204419 h 810"/>
              <a:gd name="T12" fmla="*/ 351089 w 948"/>
              <a:gd name="T13" fmla="*/ 184146 h 810"/>
              <a:gd name="T14" fmla="*/ 336912 w 948"/>
              <a:gd name="T15" fmla="*/ 152892 h 810"/>
              <a:gd name="T16" fmla="*/ 335244 w 948"/>
              <a:gd name="T17" fmla="*/ 130929 h 810"/>
              <a:gd name="T18" fmla="*/ 345251 w 948"/>
              <a:gd name="T19" fmla="*/ 97986 h 810"/>
              <a:gd name="T20" fmla="*/ 363598 w 948"/>
              <a:gd name="T21" fmla="*/ 75179 h 810"/>
              <a:gd name="T22" fmla="*/ 392786 w 948"/>
              <a:gd name="T23" fmla="*/ 59974 h 810"/>
              <a:gd name="T24" fmla="*/ 415302 w 948"/>
              <a:gd name="T25" fmla="*/ 57440 h 810"/>
              <a:gd name="T26" fmla="*/ 443656 w 948"/>
              <a:gd name="T27" fmla="*/ 64198 h 810"/>
              <a:gd name="T28" fmla="*/ 471176 w 948"/>
              <a:gd name="T29" fmla="*/ 84471 h 810"/>
              <a:gd name="T30" fmla="*/ 487021 w 948"/>
              <a:gd name="T31" fmla="*/ 111501 h 810"/>
              <a:gd name="T32" fmla="*/ 513707 w 948"/>
              <a:gd name="T33" fmla="*/ 96297 h 810"/>
              <a:gd name="T34" fmla="*/ 318565 w 948"/>
              <a:gd name="T35" fmla="*/ 39701 h 810"/>
              <a:gd name="T36" fmla="*/ 370269 w 948"/>
              <a:gd name="T37" fmla="*/ 238207 h 810"/>
              <a:gd name="T38" fmla="*/ 547898 w 948"/>
              <a:gd name="T39" fmla="*/ 137687 h 810"/>
              <a:gd name="T40" fmla="*/ 371103 w 948"/>
              <a:gd name="T41" fmla="*/ 489085 h 810"/>
              <a:gd name="T42" fmla="*/ 321901 w 948"/>
              <a:gd name="T43" fmla="*/ 554972 h 810"/>
              <a:gd name="T44" fmla="*/ 269363 w 948"/>
              <a:gd name="T45" fmla="*/ 578624 h 810"/>
              <a:gd name="T46" fmla="*/ 234337 w 948"/>
              <a:gd name="T47" fmla="*/ 582003 h 810"/>
              <a:gd name="T48" fmla="*/ 194308 w 948"/>
              <a:gd name="T49" fmla="*/ 574400 h 810"/>
              <a:gd name="T50" fmla="*/ 140102 w 948"/>
              <a:gd name="T51" fmla="*/ 539767 h 810"/>
              <a:gd name="T52" fmla="*/ 110914 w 948"/>
              <a:gd name="T53" fmla="*/ 495843 h 810"/>
              <a:gd name="T54" fmla="*/ 100073 w 948"/>
              <a:gd name="T55" fmla="*/ 435024 h 810"/>
              <a:gd name="T56" fmla="*/ 107578 w 948"/>
              <a:gd name="T57" fmla="*/ 395322 h 810"/>
              <a:gd name="T58" fmla="*/ 138434 w 948"/>
              <a:gd name="T59" fmla="*/ 343795 h 810"/>
              <a:gd name="T60" fmla="*/ 180965 w 948"/>
              <a:gd name="T61" fmla="*/ 313386 h 810"/>
              <a:gd name="T62" fmla="*/ 238507 w 948"/>
              <a:gd name="T63" fmla="*/ 299871 h 810"/>
              <a:gd name="T64" fmla="*/ 278536 w 948"/>
              <a:gd name="T65" fmla="*/ 305784 h 810"/>
              <a:gd name="T66" fmla="*/ 323569 w 948"/>
              <a:gd name="T67" fmla="*/ 328591 h 810"/>
              <a:gd name="T68" fmla="*/ 363598 w 948"/>
              <a:gd name="T69" fmla="*/ 376739 h 810"/>
              <a:gd name="T70" fmla="*/ 378609 w 948"/>
              <a:gd name="T71" fmla="*/ 430800 h 810"/>
              <a:gd name="T72" fmla="*/ 431981 w 948"/>
              <a:gd name="T73" fmla="*/ 415595 h 810"/>
              <a:gd name="T74" fmla="*/ 118419 w 948"/>
              <a:gd name="T75" fmla="*/ 230605 h 810"/>
              <a:gd name="T76" fmla="*/ 120921 w 948"/>
              <a:gd name="T77" fmla="*/ 596363 h 810"/>
              <a:gd name="T78" fmla="*/ 472010 w 948"/>
              <a:gd name="T79" fmla="*/ 503445 h 810"/>
              <a:gd name="T80" fmla="*/ 714686 w 948"/>
              <a:gd name="T81" fmla="*/ 410527 h 810"/>
              <a:gd name="T82" fmla="*/ 679661 w 948"/>
              <a:gd name="T83" fmla="*/ 456986 h 810"/>
              <a:gd name="T84" fmla="*/ 642968 w 948"/>
              <a:gd name="T85" fmla="*/ 473880 h 810"/>
              <a:gd name="T86" fmla="*/ 618783 w 948"/>
              <a:gd name="T87" fmla="*/ 475570 h 810"/>
              <a:gd name="T88" fmla="*/ 590429 w 948"/>
              <a:gd name="T89" fmla="*/ 470501 h 810"/>
              <a:gd name="T90" fmla="*/ 552902 w 948"/>
              <a:gd name="T91" fmla="*/ 446005 h 810"/>
              <a:gd name="T92" fmla="*/ 532054 w 948"/>
              <a:gd name="T93" fmla="*/ 415595 h 810"/>
              <a:gd name="T94" fmla="*/ 524548 w 948"/>
              <a:gd name="T95" fmla="*/ 372515 h 810"/>
              <a:gd name="T96" fmla="*/ 529552 w 948"/>
              <a:gd name="T97" fmla="*/ 344640 h 810"/>
              <a:gd name="T98" fmla="*/ 551234 w 948"/>
              <a:gd name="T99" fmla="*/ 308318 h 810"/>
              <a:gd name="T100" fmla="*/ 581256 w 948"/>
              <a:gd name="T101" fmla="*/ 287200 h 810"/>
              <a:gd name="T102" fmla="*/ 621285 w 948"/>
              <a:gd name="T103" fmla="*/ 277908 h 810"/>
              <a:gd name="T104" fmla="*/ 649639 w 948"/>
              <a:gd name="T105" fmla="*/ 281287 h 810"/>
              <a:gd name="T106" fmla="*/ 681329 w 948"/>
              <a:gd name="T107" fmla="*/ 298181 h 810"/>
              <a:gd name="T108" fmla="*/ 709683 w 948"/>
              <a:gd name="T109" fmla="*/ 331970 h 810"/>
              <a:gd name="T110" fmla="*/ 719690 w 948"/>
              <a:gd name="T111" fmla="*/ 369981 h 810"/>
              <a:gd name="T112" fmla="*/ 757217 w 948"/>
              <a:gd name="T113" fmla="*/ 359000 h 810"/>
              <a:gd name="T114" fmla="*/ 537057 w 948"/>
              <a:gd name="T115" fmla="*/ 228915 h 810"/>
              <a:gd name="T116" fmla="*/ 539559 w 948"/>
              <a:gd name="T117" fmla="*/ 485706 h 810"/>
              <a:gd name="T118" fmla="*/ 785571 w 948"/>
              <a:gd name="T119" fmla="*/ 420664 h 810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948" h="810">
                <a:moveTo>
                  <a:pt x="588" y="151"/>
                </a:moveTo>
                <a:cubicBezTo>
                  <a:pt x="588" y="151"/>
                  <a:pt x="588" y="152"/>
                  <a:pt x="588" y="152"/>
                </a:cubicBezTo>
                <a:cubicBezTo>
                  <a:pt x="588" y="153"/>
                  <a:pt x="589" y="154"/>
                  <a:pt x="589" y="155"/>
                </a:cubicBezTo>
                <a:cubicBezTo>
                  <a:pt x="589" y="156"/>
                  <a:pt x="589" y="156"/>
                  <a:pt x="589" y="157"/>
                </a:cubicBezTo>
                <a:cubicBezTo>
                  <a:pt x="589" y="158"/>
                  <a:pt x="589" y="159"/>
                  <a:pt x="589" y="161"/>
                </a:cubicBezTo>
                <a:cubicBezTo>
                  <a:pt x="589" y="161"/>
                  <a:pt x="589" y="161"/>
                  <a:pt x="589" y="161"/>
                </a:cubicBezTo>
                <a:cubicBezTo>
                  <a:pt x="589" y="162"/>
                  <a:pt x="589" y="164"/>
                  <a:pt x="589" y="165"/>
                </a:cubicBezTo>
                <a:cubicBezTo>
                  <a:pt x="589" y="165"/>
                  <a:pt x="589" y="166"/>
                  <a:pt x="589" y="166"/>
                </a:cubicBezTo>
                <a:cubicBezTo>
                  <a:pt x="589" y="167"/>
                  <a:pt x="589" y="168"/>
                  <a:pt x="589" y="169"/>
                </a:cubicBezTo>
                <a:cubicBezTo>
                  <a:pt x="589" y="170"/>
                  <a:pt x="589" y="170"/>
                  <a:pt x="589" y="171"/>
                </a:cubicBezTo>
                <a:cubicBezTo>
                  <a:pt x="588" y="178"/>
                  <a:pt x="586" y="185"/>
                  <a:pt x="584" y="191"/>
                </a:cubicBezTo>
                <a:cubicBezTo>
                  <a:pt x="584" y="192"/>
                  <a:pt x="583" y="193"/>
                  <a:pt x="583" y="194"/>
                </a:cubicBezTo>
                <a:cubicBezTo>
                  <a:pt x="583" y="195"/>
                  <a:pt x="583" y="195"/>
                  <a:pt x="583" y="195"/>
                </a:cubicBezTo>
                <a:cubicBezTo>
                  <a:pt x="583" y="196"/>
                  <a:pt x="582" y="197"/>
                  <a:pt x="582" y="198"/>
                </a:cubicBezTo>
                <a:cubicBezTo>
                  <a:pt x="582" y="198"/>
                  <a:pt x="582" y="198"/>
                  <a:pt x="582" y="198"/>
                </a:cubicBezTo>
                <a:cubicBezTo>
                  <a:pt x="580" y="201"/>
                  <a:pt x="579" y="204"/>
                  <a:pt x="577" y="207"/>
                </a:cubicBezTo>
                <a:cubicBezTo>
                  <a:pt x="577" y="207"/>
                  <a:pt x="577" y="207"/>
                  <a:pt x="577" y="208"/>
                </a:cubicBezTo>
                <a:cubicBezTo>
                  <a:pt x="577" y="208"/>
                  <a:pt x="576" y="209"/>
                  <a:pt x="575" y="210"/>
                </a:cubicBezTo>
                <a:cubicBezTo>
                  <a:pt x="575" y="210"/>
                  <a:pt x="575" y="211"/>
                  <a:pt x="575" y="211"/>
                </a:cubicBezTo>
                <a:cubicBezTo>
                  <a:pt x="573" y="215"/>
                  <a:pt x="570" y="218"/>
                  <a:pt x="567" y="222"/>
                </a:cubicBezTo>
                <a:cubicBezTo>
                  <a:pt x="567" y="222"/>
                  <a:pt x="567" y="222"/>
                  <a:pt x="567" y="222"/>
                </a:cubicBezTo>
                <a:cubicBezTo>
                  <a:pt x="566" y="223"/>
                  <a:pt x="566" y="224"/>
                  <a:pt x="565" y="224"/>
                </a:cubicBezTo>
                <a:cubicBezTo>
                  <a:pt x="565" y="224"/>
                  <a:pt x="565" y="225"/>
                  <a:pt x="565" y="225"/>
                </a:cubicBezTo>
                <a:cubicBezTo>
                  <a:pt x="562" y="227"/>
                  <a:pt x="560" y="230"/>
                  <a:pt x="558" y="232"/>
                </a:cubicBezTo>
                <a:cubicBezTo>
                  <a:pt x="558" y="232"/>
                  <a:pt x="557" y="232"/>
                  <a:pt x="557" y="232"/>
                </a:cubicBezTo>
                <a:cubicBezTo>
                  <a:pt x="557" y="233"/>
                  <a:pt x="556" y="233"/>
                  <a:pt x="555" y="234"/>
                </a:cubicBezTo>
                <a:cubicBezTo>
                  <a:pt x="555" y="234"/>
                  <a:pt x="555" y="234"/>
                  <a:pt x="554" y="234"/>
                </a:cubicBezTo>
                <a:cubicBezTo>
                  <a:pt x="554" y="235"/>
                  <a:pt x="553" y="236"/>
                  <a:pt x="552" y="236"/>
                </a:cubicBezTo>
                <a:cubicBezTo>
                  <a:pt x="547" y="240"/>
                  <a:pt x="543" y="243"/>
                  <a:pt x="537" y="246"/>
                </a:cubicBezTo>
                <a:cubicBezTo>
                  <a:pt x="536" y="246"/>
                  <a:pt x="535" y="247"/>
                  <a:pt x="534" y="247"/>
                </a:cubicBezTo>
                <a:cubicBezTo>
                  <a:pt x="533" y="247"/>
                  <a:pt x="533" y="248"/>
                  <a:pt x="532" y="248"/>
                </a:cubicBezTo>
                <a:cubicBezTo>
                  <a:pt x="532" y="248"/>
                  <a:pt x="531" y="249"/>
                  <a:pt x="530" y="249"/>
                </a:cubicBezTo>
                <a:cubicBezTo>
                  <a:pt x="529" y="249"/>
                  <a:pt x="529" y="249"/>
                  <a:pt x="528" y="249"/>
                </a:cubicBezTo>
                <a:cubicBezTo>
                  <a:pt x="527" y="250"/>
                  <a:pt x="526" y="250"/>
                  <a:pt x="525" y="251"/>
                </a:cubicBezTo>
                <a:cubicBezTo>
                  <a:pt x="525" y="251"/>
                  <a:pt x="525" y="251"/>
                  <a:pt x="525" y="251"/>
                </a:cubicBezTo>
                <a:cubicBezTo>
                  <a:pt x="523" y="251"/>
                  <a:pt x="522" y="252"/>
                  <a:pt x="520" y="252"/>
                </a:cubicBezTo>
                <a:cubicBezTo>
                  <a:pt x="520" y="252"/>
                  <a:pt x="520" y="252"/>
                  <a:pt x="519" y="252"/>
                </a:cubicBezTo>
                <a:cubicBezTo>
                  <a:pt x="518" y="253"/>
                  <a:pt x="517" y="253"/>
                  <a:pt x="516" y="253"/>
                </a:cubicBezTo>
                <a:cubicBezTo>
                  <a:pt x="516" y="253"/>
                  <a:pt x="515" y="253"/>
                  <a:pt x="515" y="253"/>
                </a:cubicBezTo>
                <a:cubicBezTo>
                  <a:pt x="514" y="254"/>
                  <a:pt x="512" y="254"/>
                  <a:pt x="511" y="254"/>
                </a:cubicBezTo>
                <a:cubicBezTo>
                  <a:pt x="509" y="254"/>
                  <a:pt x="508" y="255"/>
                  <a:pt x="506" y="255"/>
                </a:cubicBezTo>
                <a:cubicBezTo>
                  <a:pt x="506" y="255"/>
                  <a:pt x="506" y="255"/>
                  <a:pt x="505" y="255"/>
                </a:cubicBezTo>
                <a:cubicBezTo>
                  <a:pt x="504" y="255"/>
                  <a:pt x="503" y="255"/>
                  <a:pt x="502" y="255"/>
                </a:cubicBezTo>
                <a:cubicBezTo>
                  <a:pt x="502" y="255"/>
                  <a:pt x="501" y="255"/>
                  <a:pt x="501" y="255"/>
                </a:cubicBezTo>
                <a:cubicBezTo>
                  <a:pt x="499" y="255"/>
                  <a:pt x="498" y="255"/>
                  <a:pt x="496" y="255"/>
                </a:cubicBezTo>
                <a:cubicBezTo>
                  <a:pt x="496" y="255"/>
                  <a:pt x="496" y="255"/>
                  <a:pt x="496" y="255"/>
                </a:cubicBezTo>
                <a:cubicBezTo>
                  <a:pt x="495" y="255"/>
                  <a:pt x="494" y="255"/>
                  <a:pt x="492" y="255"/>
                </a:cubicBezTo>
                <a:cubicBezTo>
                  <a:pt x="492" y="255"/>
                  <a:pt x="491" y="255"/>
                  <a:pt x="491" y="255"/>
                </a:cubicBezTo>
                <a:cubicBezTo>
                  <a:pt x="490" y="255"/>
                  <a:pt x="489" y="255"/>
                  <a:pt x="488" y="255"/>
                </a:cubicBezTo>
                <a:cubicBezTo>
                  <a:pt x="488" y="255"/>
                  <a:pt x="487" y="255"/>
                  <a:pt x="487" y="255"/>
                </a:cubicBezTo>
                <a:cubicBezTo>
                  <a:pt x="485" y="255"/>
                  <a:pt x="484" y="255"/>
                  <a:pt x="483" y="255"/>
                </a:cubicBezTo>
                <a:cubicBezTo>
                  <a:pt x="477" y="254"/>
                  <a:pt x="471" y="253"/>
                  <a:pt x="466" y="251"/>
                </a:cubicBezTo>
                <a:cubicBezTo>
                  <a:pt x="465" y="250"/>
                  <a:pt x="464" y="250"/>
                  <a:pt x="463" y="250"/>
                </a:cubicBezTo>
                <a:cubicBezTo>
                  <a:pt x="463" y="250"/>
                  <a:pt x="462" y="250"/>
                  <a:pt x="462" y="249"/>
                </a:cubicBezTo>
                <a:cubicBezTo>
                  <a:pt x="461" y="249"/>
                  <a:pt x="460" y="249"/>
                  <a:pt x="459" y="248"/>
                </a:cubicBezTo>
                <a:cubicBezTo>
                  <a:pt x="459" y="248"/>
                  <a:pt x="459" y="248"/>
                  <a:pt x="459" y="248"/>
                </a:cubicBezTo>
                <a:cubicBezTo>
                  <a:pt x="456" y="247"/>
                  <a:pt x="453" y="245"/>
                  <a:pt x="450" y="244"/>
                </a:cubicBezTo>
                <a:cubicBezTo>
                  <a:pt x="450" y="244"/>
                  <a:pt x="450" y="244"/>
                  <a:pt x="450" y="244"/>
                </a:cubicBezTo>
                <a:cubicBezTo>
                  <a:pt x="449" y="243"/>
                  <a:pt x="448" y="243"/>
                  <a:pt x="447" y="242"/>
                </a:cubicBezTo>
                <a:cubicBezTo>
                  <a:pt x="447" y="242"/>
                  <a:pt x="447" y="242"/>
                  <a:pt x="446" y="242"/>
                </a:cubicBezTo>
                <a:cubicBezTo>
                  <a:pt x="443" y="239"/>
                  <a:pt x="439" y="237"/>
                  <a:pt x="436" y="234"/>
                </a:cubicBezTo>
                <a:cubicBezTo>
                  <a:pt x="435" y="234"/>
                  <a:pt x="435" y="234"/>
                  <a:pt x="435" y="234"/>
                </a:cubicBezTo>
                <a:cubicBezTo>
                  <a:pt x="434" y="233"/>
                  <a:pt x="434" y="232"/>
                  <a:pt x="433" y="232"/>
                </a:cubicBezTo>
                <a:cubicBezTo>
                  <a:pt x="433" y="231"/>
                  <a:pt x="433" y="231"/>
                  <a:pt x="432" y="231"/>
                </a:cubicBezTo>
                <a:cubicBezTo>
                  <a:pt x="430" y="229"/>
                  <a:pt x="428" y="227"/>
                  <a:pt x="425" y="224"/>
                </a:cubicBezTo>
                <a:cubicBezTo>
                  <a:pt x="425" y="224"/>
                  <a:pt x="425" y="224"/>
                  <a:pt x="425" y="224"/>
                </a:cubicBezTo>
                <a:cubicBezTo>
                  <a:pt x="425" y="223"/>
                  <a:pt x="424" y="222"/>
                  <a:pt x="423" y="222"/>
                </a:cubicBezTo>
                <a:cubicBezTo>
                  <a:pt x="423" y="221"/>
                  <a:pt x="423" y="221"/>
                  <a:pt x="423" y="221"/>
                </a:cubicBezTo>
                <a:cubicBezTo>
                  <a:pt x="422" y="220"/>
                  <a:pt x="421" y="219"/>
                  <a:pt x="421" y="218"/>
                </a:cubicBezTo>
                <a:cubicBezTo>
                  <a:pt x="417" y="213"/>
                  <a:pt x="413" y="207"/>
                  <a:pt x="410" y="200"/>
                </a:cubicBezTo>
                <a:cubicBezTo>
                  <a:pt x="410" y="200"/>
                  <a:pt x="410" y="199"/>
                  <a:pt x="409" y="199"/>
                </a:cubicBezTo>
                <a:cubicBezTo>
                  <a:pt x="409" y="198"/>
                  <a:pt x="409" y="197"/>
                  <a:pt x="408" y="196"/>
                </a:cubicBezTo>
                <a:cubicBezTo>
                  <a:pt x="408" y="196"/>
                  <a:pt x="408" y="195"/>
                  <a:pt x="408" y="195"/>
                </a:cubicBezTo>
                <a:cubicBezTo>
                  <a:pt x="407" y="194"/>
                  <a:pt x="407" y="193"/>
                  <a:pt x="407" y="191"/>
                </a:cubicBezTo>
                <a:cubicBezTo>
                  <a:pt x="406" y="191"/>
                  <a:pt x="406" y="191"/>
                  <a:pt x="406" y="191"/>
                </a:cubicBezTo>
                <a:cubicBezTo>
                  <a:pt x="406" y="190"/>
                  <a:pt x="406" y="188"/>
                  <a:pt x="405" y="187"/>
                </a:cubicBezTo>
                <a:cubicBezTo>
                  <a:pt x="405" y="187"/>
                  <a:pt x="405" y="186"/>
                  <a:pt x="405" y="186"/>
                </a:cubicBezTo>
                <a:cubicBezTo>
                  <a:pt x="405" y="185"/>
                  <a:pt x="404" y="184"/>
                  <a:pt x="404" y="183"/>
                </a:cubicBezTo>
                <a:cubicBezTo>
                  <a:pt x="404" y="182"/>
                  <a:pt x="404" y="182"/>
                  <a:pt x="404" y="181"/>
                </a:cubicBezTo>
                <a:cubicBezTo>
                  <a:pt x="404" y="180"/>
                  <a:pt x="403" y="179"/>
                  <a:pt x="403" y="177"/>
                </a:cubicBezTo>
                <a:cubicBezTo>
                  <a:pt x="403" y="176"/>
                  <a:pt x="403" y="174"/>
                  <a:pt x="402" y="173"/>
                </a:cubicBezTo>
                <a:cubicBezTo>
                  <a:pt x="402" y="173"/>
                  <a:pt x="402" y="172"/>
                  <a:pt x="402" y="172"/>
                </a:cubicBezTo>
                <a:cubicBezTo>
                  <a:pt x="402" y="171"/>
                  <a:pt x="402" y="170"/>
                  <a:pt x="402" y="169"/>
                </a:cubicBezTo>
                <a:cubicBezTo>
                  <a:pt x="402" y="168"/>
                  <a:pt x="402" y="168"/>
                  <a:pt x="402" y="167"/>
                </a:cubicBezTo>
                <a:cubicBezTo>
                  <a:pt x="402" y="166"/>
                  <a:pt x="402" y="164"/>
                  <a:pt x="402" y="163"/>
                </a:cubicBezTo>
                <a:cubicBezTo>
                  <a:pt x="402" y="163"/>
                  <a:pt x="402" y="163"/>
                  <a:pt x="402" y="163"/>
                </a:cubicBezTo>
                <a:cubicBezTo>
                  <a:pt x="402" y="161"/>
                  <a:pt x="402" y="160"/>
                  <a:pt x="402" y="159"/>
                </a:cubicBezTo>
                <a:cubicBezTo>
                  <a:pt x="402" y="158"/>
                  <a:pt x="402" y="158"/>
                  <a:pt x="402" y="157"/>
                </a:cubicBezTo>
                <a:cubicBezTo>
                  <a:pt x="402" y="156"/>
                  <a:pt x="402" y="156"/>
                  <a:pt x="402" y="155"/>
                </a:cubicBezTo>
                <a:cubicBezTo>
                  <a:pt x="402" y="154"/>
                  <a:pt x="402" y="154"/>
                  <a:pt x="402" y="153"/>
                </a:cubicBezTo>
                <a:cubicBezTo>
                  <a:pt x="402" y="152"/>
                  <a:pt x="402" y="151"/>
                  <a:pt x="403" y="149"/>
                </a:cubicBezTo>
                <a:cubicBezTo>
                  <a:pt x="403" y="149"/>
                  <a:pt x="403" y="149"/>
                  <a:pt x="403" y="149"/>
                </a:cubicBezTo>
                <a:cubicBezTo>
                  <a:pt x="403" y="143"/>
                  <a:pt x="405" y="138"/>
                  <a:pt x="406" y="132"/>
                </a:cubicBezTo>
                <a:cubicBezTo>
                  <a:pt x="407" y="131"/>
                  <a:pt x="407" y="130"/>
                  <a:pt x="408" y="129"/>
                </a:cubicBezTo>
                <a:cubicBezTo>
                  <a:pt x="408" y="129"/>
                  <a:pt x="408" y="129"/>
                  <a:pt x="408" y="129"/>
                </a:cubicBezTo>
                <a:cubicBezTo>
                  <a:pt x="408" y="128"/>
                  <a:pt x="409" y="127"/>
                  <a:pt x="409" y="126"/>
                </a:cubicBezTo>
                <a:cubicBezTo>
                  <a:pt x="409" y="126"/>
                  <a:pt x="409" y="126"/>
                  <a:pt x="409" y="126"/>
                </a:cubicBezTo>
                <a:cubicBezTo>
                  <a:pt x="410" y="123"/>
                  <a:pt x="412" y="120"/>
                  <a:pt x="413" y="117"/>
                </a:cubicBezTo>
                <a:cubicBezTo>
                  <a:pt x="413" y="117"/>
                  <a:pt x="414" y="116"/>
                  <a:pt x="414" y="116"/>
                </a:cubicBezTo>
                <a:cubicBezTo>
                  <a:pt x="414" y="115"/>
                  <a:pt x="415" y="114"/>
                  <a:pt x="415" y="114"/>
                </a:cubicBezTo>
                <a:cubicBezTo>
                  <a:pt x="415" y="113"/>
                  <a:pt x="415" y="113"/>
                  <a:pt x="416" y="113"/>
                </a:cubicBezTo>
                <a:cubicBezTo>
                  <a:pt x="418" y="109"/>
                  <a:pt x="420" y="106"/>
                  <a:pt x="423" y="102"/>
                </a:cubicBezTo>
                <a:cubicBezTo>
                  <a:pt x="423" y="102"/>
                  <a:pt x="423" y="102"/>
                  <a:pt x="424" y="102"/>
                </a:cubicBezTo>
                <a:cubicBezTo>
                  <a:pt x="424" y="101"/>
                  <a:pt x="425" y="100"/>
                  <a:pt x="426" y="99"/>
                </a:cubicBezTo>
                <a:cubicBezTo>
                  <a:pt x="426" y="99"/>
                  <a:pt x="426" y="99"/>
                  <a:pt x="426" y="99"/>
                </a:cubicBezTo>
                <a:cubicBezTo>
                  <a:pt x="428" y="97"/>
                  <a:pt x="431" y="94"/>
                  <a:pt x="433" y="92"/>
                </a:cubicBezTo>
                <a:cubicBezTo>
                  <a:pt x="433" y="92"/>
                  <a:pt x="433" y="92"/>
                  <a:pt x="433" y="92"/>
                </a:cubicBezTo>
                <a:cubicBezTo>
                  <a:pt x="434" y="91"/>
                  <a:pt x="435" y="90"/>
                  <a:pt x="436" y="90"/>
                </a:cubicBezTo>
                <a:cubicBezTo>
                  <a:pt x="436" y="90"/>
                  <a:pt x="436" y="89"/>
                  <a:pt x="436" y="89"/>
                </a:cubicBezTo>
                <a:cubicBezTo>
                  <a:pt x="437" y="89"/>
                  <a:pt x="438" y="88"/>
                  <a:pt x="439" y="87"/>
                </a:cubicBezTo>
                <a:cubicBezTo>
                  <a:pt x="443" y="84"/>
                  <a:pt x="448" y="81"/>
                  <a:pt x="453" y="78"/>
                </a:cubicBezTo>
                <a:cubicBezTo>
                  <a:pt x="454" y="78"/>
                  <a:pt x="456" y="77"/>
                  <a:pt x="457" y="77"/>
                </a:cubicBezTo>
                <a:cubicBezTo>
                  <a:pt x="457" y="76"/>
                  <a:pt x="458" y="76"/>
                  <a:pt x="458" y="76"/>
                </a:cubicBezTo>
                <a:cubicBezTo>
                  <a:pt x="459" y="76"/>
                  <a:pt x="460" y="75"/>
                  <a:pt x="461" y="75"/>
                </a:cubicBezTo>
                <a:cubicBezTo>
                  <a:pt x="461" y="75"/>
                  <a:pt x="462" y="74"/>
                  <a:pt x="462" y="74"/>
                </a:cubicBezTo>
                <a:cubicBezTo>
                  <a:pt x="463" y="74"/>
                  <a:pt x="465" y="73"/>
                  <a:pt x="466" y="73"/>
                </a:cubicBezTo>
                <a:cubicBezTo>
                  <a:pt x="466" y="73"/>
                  <a:pt x="466" y="73"/>
                  <a:pt x="466" y="73"/>
                </a:cubicBezTo>
                <a:cubicBezTo>
                  <a:pt x="467" y="72"/>
                  <a:pt x="469" y="72"/>
                  <a:pt x="470" y="72"/>
                </a:cubicBezTo>
                <a:cubicBezTo>
                  <a:pt x="471" y="72"/>
                  <a:pt x="471" y="71"/>
                  <a:pt x="471" y="71"/>
                </a:cubicBezTo>
                <a:cubicBezTo>
                  <a:pt x="472" y="71"/>
                  <a:pt x="473" y="71"/>
                  <a:pt x="474" y="71"/>
                </a:cubicBezTo>
                <a:cubicBezTo>
                  <a:pt x="475" y="71"/>
                  <a:pt x="475" y="70"/>
                  <a:pt x="476" y="70"/>
                </a:cubicBezTo>
                <a:cubicBezTo>
                  <a:pt x="477" y="70"/>
                  <a:pt x="479" y="70"/>
                  <a:pt x="480" y="70"/>
                </a:cubicBezTo>
                <a:cubicBezTo>
                  <a:pt x="481" y="69"/>
                  <a:pt x="483" y="69"/>
                  <a:pt x="484" y="69"/>
                </a:cubicBezTo>
                <a:cubicBezTo>
                  <a:pt x="485" y="69"/>
                  <a:pt x="485" y="69"/>
                  <a:pt x="486" y="69"/>
                </a:cubicBezTo>
                <a:cubicBezTo>
                  <a:pt x="487" y="69"/>
                  <a:pt x="488" y="69"/>
                  <a:pt x="489" y="69"/>
                </a:cubicBezTo>
                <a:cubicBezTo>
                  <a:pt x="489" y="68"/>
                  <a:pt x="490" y="68"/>
                  <a:pt x="490" y="68"/>
                </a:cubicBezTo>
                <a:cubicBezTo>
                  <a:pt x="491" y="68"/>
                  <a:pt x="493" y="68"/>
                  <a:pt x="494" y="68"/>
                </a:cubicBezTo>
                <a:cubicBezTo>
                  <a:pt x="494" y="68"/>
                  <a:pt x="494" y="68"/>
                  <a:pt x="495" y="68"/>
                </a:cubicBezTo>
                <a:cubicBezTo>
                  <a:pt x="496" y="68"/>
                  <a:pt x="497" y="68"/>
                  <a:pt x="498" y="68"/>
                </a:cubicBezTo>
                <a:cubicBezTo>
                  <a:pt x="499" y="68"/>
                  <a:pt x="499" y="68"/>
                  <a:pt x="500" y="68"/>
                </a:cubicBezTo>
                <a:cubicBezTo>
                  <a:pt x="501" y="68"/>
                  <a:pt x="502" y="68"/>
                  <a:pt x="503" y="69"/>
                </a:cubicBezTo>
                <a:cubicBezTo>
                  <a:pt x="503" y="69"/>
                  <a:pt x="504" y="69"/>
                  <a:pt x="504" y="69"/>
                </a:cubicBezTo>
                <a:cubicBezTo>
                  <a:pt x="505" y="69"/>
                  <a:pt x="507" y="69"/>
                  <a:pt x="508" y="69"/>
                </a:cubicBezTo>
                <a:cubicBezTo>
                  <a:pt x="514" y="70"/>
                  <a:pt x="519" y="71"/>
                  <a:pt x="525" y="73"/>
                </a:cubicBezTo>
                <a:cubicBezTo>
                  <a:pt x="526" y="73"/>
                  <a:pt x="527" y="74"/>
                  <a:pt x="528" y="74"/>
                </a:cubicBezTo>
                <a:cubicBezTo>
                  <a:pt x="528" y="74"/>
                  <a:pt x="528" y="74"/>
                  <a:pt x="528" y="74"/>
                </a:cubicBezTo>
                <a:cubicBezTo>
                  <a:pt x="529" y="75"/>
                  <a:pt x="530" y="75"/>
                  <a:pt x="531" y="75"/>
                </a:cubicBezTo>
                <a:cubicBezTo>
                  <a:pt x="531" y="75"/>
                  <a:pt x="532" y="76"/>
                  <a:pt x="532" y="76"/>
                </a:cubicBezTo>
                <a:cubicBezTo>
                  <a:pt x="535" y="77"/>
                  <a:pt x="538" y="78"/>
                  <a:pt x="541" y="80"/>
                </a:cubicBezTo>
                <a:cubicBezTo>
                  <a:pt x="541" y="80"/>
                  <a:pt x="541" y="80"/>
                  <a:pt x="541" y="80"/>
                </a:cubicBezTo>
                <a:cubicBezTo>
                  <a:pt x="542" y="81"/>
                  <a:pt x="543" y="81"/>
                  <a:pt x="544" y="82"/>
                </a:cubicBezTo>
                <a:cubicBezTo>
                  <a:pt x="544" y="82"/>
                  <a:pt x="544" y="82"/>
                  <a:pt x="544" y="82"/>
                </a:cubicBezTo>
                <a:cubicBezTo>
                  <a:pt x="548" y="84"/>
                  <a:pt x="552" y="87"/>
                  <a:pt x="555" y="90"/>
                </a:cubicBezTo>
                <a:cubicBezTo>
                  <a:pt x="555" y="90"/>
                  <a:pt x="555" y="90"/>
                  <a:pt x="556" y="90"/>
                </a:cubicBezTo>
                <a:cubicBezTo>
                  <a:pt x="556" y="91"/>
                  <a:pt x="557" y="92"/>
                  <a:pt x="558" y="92"/>
                </a:cubicBezTo>
                <a:cubicBezTo>
                  <a:pt x="558" y="92"/>
                  <a:pt x="558" y="92"/>
                  <a:pt x="558" y="93"/>
                </a:cubicBezTo>
                <a:cubicBezTo>
                  <a:pt x="561" y="95"/>
                  <a:pt x="563" y="97"/>
                  <a:pt x="565" y="100"/>
                </a:cubicBezTo>
                <a:cubicBezTo>
                  <a:pt x="565" y="100"/>
                  <a:pt x="565" y="100"/>
                  <a:pt x="565" y="100"/>
                </a:cubicBezTo>
                <a:cubicBezTo>
                  <a:pt x="566" y="101"/>
                  <a:pt x="567" y="101"/>
                  <a:pt x="567" y="102"/>
                </a:cubicBezTo>
                <a:cubicBezTo>
                  <a:pt x="568" y="102"/>
                  <a:pt x="568" y="103"/>
                  <a:pt x="568" y="103"/>
                </a:cubicBezTo>
                <a:cubicBezTo>
                  <a:pt x="569" y="104"/>
                  <a:pt x="569" y="104"/>
                  <a:pt x="570" y="105"/>
                </a:cubicBezTo>
                <a:cubicBezTo>
                  <a:pt x="573" y="110"/>
                  <a:pt x="576" y="115"/>
                  <a:pt x="579" y="120"/>
                </a:cubicBezTo>
                <a:cubicBezTo>
                  <a:pt x="580" y="121"/>
                  <a:pt x="580" y="122"/>
                  <a:pt x="581" y="123"/>
                </a:cubicBezTo>
                <a:cubicBezTo>
                  <a:pt x="581" y="124"/>
                  <a:pt x="581" y="124"/>
                  <a:pt x="581" y="125"/>
                </a:cubicBezTo>
                <a:cubicBezTo>
                  <a:pt x="582" y="126"/>
                  <a:pt x="582" y="127"/>
                  <a:pt x="582" y="127"/>
                </a:cubicBezTo>
                <a:cubicBezTo>
                  <a:pt x="583" y="128"/>
                  <a:pt x="583" y="128"/>
                  <a:pt x="583" y="129"/>
                </a:cubicBezTo>
                <a:cubicBezTo>
                  <a:pt x="583" y="130"/>
                  <a:pt x="584" y="131"/>
                  <a:pt x="584" y="132"/>
                </a:cubicBezTo>
                <a:cubicBezTo>
                  <a:pt x="584" y="132"/>
                  <a:pt x="584" y="133"/>
                  <a:pt x="584" y="133"/>
                </a:cubicBezTo>
                <a:cubicBezTo>
                  <a:pt x="585" y="134"/>
                  <a:pt x="585" y="135"/>
                  <a:pt x="585" y="137"/>
                </a:cubicBezTo>
                <a:lnTo>
                  <a:pt x="586" y="138"/>
                </a:lnTo>
                <a:cubicBezTo>
                  <a:pt x="586" y="139"/>
                  <a:pt x="586" y="140"/>
                  <a:pt x="587" y="141"/>
                </a:cubicBezTo>
                <a:cubicBezTo>
                  <a:pt x="587" y="141"/>
                  <a:pt x="587" y="142"/>
                  <a:pt x="587" y="142"/>
                </a:cubicBezTo>
                <a:cubicBezTo>
                  <a:pt x="587" y="144"/>
                  <a:pt x="587" y="145"/>
                  <a:pt x="588" y="147"/>
                </a:cubicBezTo>
                <a:cubicBezTo>
                  <a:pt x="588" y="148"/>
                  <a:pt x="588" y="149"/>
                  <a:pt x="588" y="151"/>
                </a:cubicBezTo>
                <a:close/>
                <a:moveTo>
                  <a:pt x="657" y="163"/>
                </a:moveTo>
                <a:lnTo>
                  <a:pt x="648" y="108"/>
                </a:lnTo>
                <a:lnTo>
                  <a:pt x="616" y="114"/>
                </a:lnTo>
                <a:cubicBezTo>
                  <a:pt x="611" y="99"/>
                  <a:pt x="602" y="86"/>
                  <a:pt x="592" y="74"/>
                </a:cubicBezTo>
                <a:lnTo>
                  <a:pt x="611" y="48"/>
                </a:lnTo>
                <a:lnTo>
                  <a:pt x="565" y="16"/>
                </a:lnTo>
                <a:lnTo>
                  <a:pt x="547" y="42"/>
                </a:lnTo>
                <a:cubicBezTo>
                  <a:pt x="533" y="36"/>
                  <a:pt x="518" y="32"/>
                  <a:pt x="502" y="32"/>
                </a:cubicBezTo>
                <a:lnTo>
                  <a:pt x="497" y="0"/>
                </a:lnTo>
                <a:lnTo>
                  <a:pt x="442" y="9"/>
                </a:lnTo>
                <a:lnTo>
                  <a:pt x="447" y="41"/>
                </a:lnTo>
                <a:cubicBezTo>
                  <a:pt x="432" y="47"/>
                  <a:pt x="419" y="55"/>
                  <a:pt x="408" y="65"/>
                </a:cubicBezTo>
                <a:lnTo>
                  <a:pt x="382" y="47"/>
                </a:lnTo>
                <a:lnTo>
                  <a:pt x="350" y="92"/>
                </a:lnTo>
                <a:lnTo>
                  <a:pt x="376" y="110"/>
                </a:lnTo>
                <a:cubicBezTo>
                  <a:pt x="370" y="124"/>
                  <a:pt x="366" y="140"/>
                  <a:pt x="365" y="155"/>
                </a:cubicBezTo>
                <a:lnTo>
                  <a:pt x="334" y="161"/>
                </a:lnTo>
                <a:lnTo>
                  <a:pt x="343" y="215"/>
                </a:lnTo>
                <a:lnTo>
                  <a:pt x="374" y="210"/>
                </a:lnTo>
                <a:cubicBezTo>
                  <a:pt x="380" y="225"/>
                  <a:pt x="388" y="238"/>
                  <a:pt x="399" y="249"/>
                </a:cubicBezTo>
                <a:lnTo>
                  <a:pt x="380" y="275"/>
                </a:lnTo>
                <a:lnTo>
                  <a:pt x="425" y="308"/>
                </a:lnTo>
                <a:lnTo>
                  <a:pt x="444" y="282"/>
                </a:lnTo>
                <a:cubicBezTo>
                  <a:pt x="458" y="288"/>
                  <a:pt x="473" y="291"/>
                  <a:pt x="489" y="292"/>
                </a:cubicBezTo>
                <a:lnTo>
                  <a:pt x="494" y="324"/>
                </a:lnTo>
                <a:lnTo>
                  <a:pt x="549" y="315"/>
                </a:lnTo>
                <a:lnTo>
                  <a:pt x="544" y="283"/>
                </a:lnTo>
                <a:cubicBezTo>
                  <a:pt x="558" y="277"/>
                  <a:pt x="571" y="269"/>
                  <a:pt x="583" y="258"/>
                </a:cubicBezTo>
                <a:lnTo>
                  <a:pt x="609" y="277"/>
                </a:lnTo>
                <a:lnTo>
                  <a:pt x="641" y="232"/>
                </a:lnTo>
                <a:lnTo>
                  <a:pt x="615" y="213"/>
                </a:lnTo>
                <a:cubicBezTo>
                  <a:pt x="621" y="199"/>
                  <a:pt x="625" y="184"/>
                  <a:pt x="625" y="168"/>
                </a:cubicBezTo>
                <a:lnTo>
                  <a:pt x="657" y="163"/>
                </a:lnTo>
                <a:close/>
                <a:moveTo>
                  <a:pt x="453" y="544"/>
                </a:moveTo>
                <a:cubicBezTo>
                  <a:pt x="453" y="545"/>
                  <a:pt x="453" y="546"/>
                  <a:pt x="453" y="547"/>
                </a:cubicBezTo>
                <a:cubicBezTo>
                  <a:pt x="452" y="548"/>
                  <a:pt x="452" y="550"/>
                  <a:pt x="452" y="552"/>
                </a:cubicBezTo>
                <a:cubicBezTo>
                  <a:pt x="452" y="553"/>
                  <a:pt x="451" y="554"/>
                  <a:pt x="451" y="554"/>
                </a:cubicBezTo>
                <a:cubicBezTo>
                  <a:pt x="451" y="557"/>
                  <a:pt x="450" y="559"/>
                  <a:pt x="450" y="562"/>
                </a:cubicBezTo>
                <a:cubicBezTo>
                  <a:pt x="450" y="562"/>
                  <a:pt x="450" y="562"/>
                  <a:pt x="449" y="562"/>
                </a:cubicBezTo>
                <a:cubicBezTo>
                  <a:pt x="449" y="565"/>
                  <a:pt x="448" y="567"/>
                  <a:pt x="448" y="569"/>
                </a:cubicBezTo>
                <a:cubicBezTo>
                  <a:pt x="447" y="570"/>
                  <a:pt x="447" y="570"/>
                  <a:pt x="447" y="571"/>
                </a:cubicBezTo>
                <a:cubicBezTo>
                  <a:pt x="447" y="573"/>
                  <a:pt x="446" y="575"/>
                  <a:pt x="445" y="576"/>
                </a:cubicBezTo>
                <a:cubicBezTo>
                  <a:pt x="445" y="577"/>
                  <a:pt x="445" y="578"/>
                  <a:pt x="445" y="579"/>
                </a:cubicBezTo>
                <a:cubicBezTo>
                  <a:pt x="440" y="591"/>
                  <a:pt x="435" y="602"/>
                  <a:pt x="428" y="612"/>
                </a:cubicBezTo>
                <a:cubicBezTo>
                  <a:pt x="427" y="614"/>
                  <a:pt x="426" y="616"/>
                  <a:pt x="425" y="617"/>
                </a:cubicBezTo>
                <a:cubicBezTo>
                  <a:pt x="424" y="617"/>
                  <a:pt x="424" y="618"/>
                  <a:pt x="424" y="618"/>
                </a:cubicBezTo>
                <a:cubicBezTo>
                  <a:pt x="423" y="620"/>
                  <a:pt x="422" y="621"/>
                  <a:pt x="421" y="623"/>
                </a:cubicBezTo>
                <a:cubicBezTo>
                  <a:pt x="421" y="623"/>
                  <a:pt x="420" y="623"/>
                  <a:pt x="420" y="623"/>
                </a:cubicBezTo>
                <a:cubicBezTo>
                  <a:pt x="417" y="628"/>
                  <a:pt x="413" y="632"/>
                  <a:pt x="409" y="637"/>
                </a:cubicBezTo>
                <a:cubicBezTo>
                  <a:pt x="409" y="637"/>
                  <a:pt x="409" y="637"/>
                  <a:pt x="408" y="637"/>
                </a:cubicBezTo>
                <a:cubicBezTo>
                  <a:pt x="407" y="639"/>
                  <a:pt x="406" y="640"/>
                  <a:pt x="404" y="641"/>
                </a:cubicBezTo>
                <a:cubicBezTo>
                  <a:pt x="404" y="641"/>
                  <a:pt x="404" y="642"/>
                  <a:pt x="404" y="642"/>
                </a:cubicBezTo>
                <a:cubicBezTo>
                  <a:pt x="398" y="648"/>
                  <a:pt x="392" y="653"/>
                  <a:pt x="386" y="657"/>
                </a:cubicBezTo>
                <a:cubicBezTo>
                  <a:pt x="385" y="657"/>
                  <a:pt x="385" y="658"/>
                  <a:pt x="385" y="658"/>
                </a:cubicBezTo>
                <a:cubicBezTo>
                  <a:pt x="383" y="659"/>
                  <a:pt x="382" y="660"/>
                  <a:pt x="380" y="661"/>
                </a:cubicBezTo>
                <a:cubicBezTo>
                  <a:pt x="380" y="661"/>
                  <a:pt x="379" y="661"/>
                  <a:pt x="379" y="662"/>
                </a:cubicBezTo>
                <a:cubicBezTo>
                  <a:pt x="374" y="665"/>
                  <a:pt x="369" y="668"/>
                  <a:pt x="364" y="670"/>
                </a:cubicBezTo>
                <a:cubicBezTo>
                  <a:pt x="364" y="671"/>
                  <a:pt x="364" y="671"/>
                  <a:pt x="363" y="671"/>
                </a:cubicBezTo>
                <a:cubicBezTo>
                  <a:pt x="362" y="672"/>
                  <a:pt x="360" y="672"/>
                  <a:pt x="358" y="673"/>
                </a:cubicBezTo>
                <a:cubicBezTo>
                  <a:pt x="358" y="673"/>
                  <a:pt x="358" y="674"/>
                  <a:pt x="357" y="674"/>
                </a:cubicBezTo>
                <a:cubicBezTo>
                  <a:pt x="356" y="675"/>
                  <a:pt x="354" y="675"/>
                  <a:pt x="352" y="676"/>
                </a:cubicBezTo>
                <a:cubicBezTo>
                  <a:pt x="343" y="680"/>
                  <a:pt x="333" y="683"/>
                  <a:pt x="323" y="685"/>
                </a:cubicBezTo>
                <a:cubicBezTo>
                  <a:pt x="321" y="686"/>
                  <a:pt x="318" y="686"/>
                  <a:pt x="316" y="687"/>
                </a:cubicBezTo>
                <a:cubicBezTo>
                  <a:pt x="315" y="687"/>
                  <a:pt x="314" y="687"/>
                  <a:pt x="313" y="687"/>
                </a:cubicBezTo>
                <a:cubicBezTo>
                  <a:pt x="312" y="687"/>
                  <a:pt x="310" y="688"/>
                  <a:pt x="308" y="688"/>
                </a:cubicBezTo>
                <a:cubicBezTo>
                  <a:pt x="307" y="688"/>
                  <a:pt x="307" y="688"/>
                  <a:pt x="306" y="688"/>
                </a:cubicBezTo>
                <a:cubicBezTo>
                  <a:pt x="304" y="688"/>
                  <a:pt x="301" y="689"/>
                  <a:pt x="299" y="689"/>
                </a:cubicBezTo>
                <a:cubicBezTo>
                  <a:pt x="299" y="689"/>
                  <a:pt x="299" y="689"/>
                  <a:pt x="298" y="689"/>
                </a:cubicBezTo>
                <a:cubicBezTo>
                  <a:pt x="296" y="689"/>
                  <a:pt x="293" y="689"/>
                  <a:pt x="291" y="689"/>
                </a:cubicBezTo>
                <a:cubicBezTo>
                  <a:pt x="290" y="689"/>
                  <a:pt x="289" y="689"/>
                  <a:pt x="289" y="689"/>
                </a:cubicBezTo>
                <a:cubicBezTo>
                  <a:pt x="287" y="689"/>
                  <a:pt x="285" y="689"/>
                  <a:pt x="283" y="689"/>
                </a:cubicBezTo>
                <a:cubicBezTo>
                  <a:pt x="282" y="689"/>
                  <a:pt x="281" y="689"/>
                  <a:pt x="281" y="689"/>
                </a:cubicBezTo>
                <a:cubicBezTo>
                  <a:pt x="278" y="689"/>
                  <a:pt x="276" y="689"/>
                  <a:pt x="273" y="689"/>
                </a:cubicBezTo>
                <a:cubicBezTo>
                  <a:pt x="270" y="688"/>
                  <a:pt x="268" y="688"/>
                  <a:pt x="265" y="688"/>
                </a:cubicBezTo>
                <a:cubicBezTo>
                  <a:pt x="265" y="688"/>
                  <a:pt x="264" y="687"/>
                  <a:pt x="263" y="687"/>
                </a:cubicBezTo>
                <a:cubicBezTo>
                  <a:pt x="261" y="687"/>
                  <a:pt x="259" y="687"/>
                  <a:pt x="257" y="686"/>
                </a:cubicBezTo>
                <a:cubicBezTo>
                  <a:pt x="257" y="686"/>
                  <a:pt x="256" y="686"/>
                  <a:pt x="255" y="686"/>
                </a:cubicBezTo>
                <a:cubicBezTo>
                  <a:pt x="253" y="686"/>
                  <a:pt x="250" y="685"/>
                  <a:pt x="248" y="684"/>
                </a:cubicBezTo>
                <a:cubicBezTo>
                  <a:pt x="248" y="684"/>
                  <a:pt x="247" y="684"/>
                  <a:pt x="247" y="684"/>
                </a:cubicBezTo>
                <a:cubicBezTo>
                  <a:pt x="245" y="684"/>
                  <a:pt x="243" y="683"/>
                  <a:pt x="241" y="683"/>
                </a:cubicBezTo>
                <a:cubicBezTo>
                  <a:pt x="240" y="682"/>
                  <a:pt x="239" y="682"/>
                  <a:pt x="238" y="682"/>
                </a:cubicBezTo>
                <a:cubicBezTo>
                  <a:pt x="237" y="681"/>
                  <a:pt x="235" y="681"/>
                  <a:pt x="233" y="680"/>
                </a:cubicBezTo>
                <a:cubicBezTo>
                  <a:pt x="233" y="680"/>
                  <a:pt x="232" y="680"/>
                  <a:pt x="231" y="679"/>
                </a:cubicBezTo>
                <a:cubicBezTo>
                  <a:pt x="229" y="679"/>
                  <a:pt x="226" y="678"/>
                  <a:pt x="224" y="677"/>
                </a:cubicBezTo>
                <a:cubicBezTo>
                  <a:pt x="215" y="673"/>
                  <a:pt x="206" y="668"/>
                  <a:pt x="197" y="663"/>
                </a:cubicBezTo>
                <a:cubicBezTo>
                  <a:pt x="196" y="662"/>
                  <a:pt x="194" y="661"/>
                  <a:pt x="192" y="660"/>
                </a:cubicBezTo>
                <a:cubicBezTo>
                  <a:pt x="192" y="659"/>
                  <a:pt x="192" y="659"/>
                  <a:pt x="191" y="659"/>
                </a:cubicBezTo>
                <a:cubicBezTo>
                  <a:pt x="190" y="658"/>
                  <a:pt x="188" y="657"/>
                  <a:pt x="187" y="656"/>
                </a:cubicBezTo>
                <a:cubicBezTo>
                  <a:pt x="187" y="655"/>
                  <a:pt x="187" y="655"/>
                  <a:pt x="186" y="655"/>
                </a:cubicBezTo>
                <a:cubicBezTo>
                  <a:pt x="182" y="652"/>
                  <a:pt x="177" y="648"/>
                  <a:pt x="173" y="644"/>
                </a:cubicBezTo>
                <a:cubicBezTo>
                  <a:pt x="173" y="644"/>
                  <a:pt x="172" y="643"/>
                  <a:pt x="172" y="643"/>
                </a:cubicBezTo>
                <a:cubicBezTo>
                  <a:pt x="171" y="642"/>
                  <a:pt x="170" y="641"/>
                  <a:pt x="168" y="639"/>
                </a:cubicBezTo>
                <a:cubicBezTo>
                  <a:pt x="168" y="639"/>
                  <a:pt x="168" y="639"/>
                  <a:pt x="167" y="638"/>
                </a:cubicBezTo>
                <a:cubicBezTo>
                  <a:pt x="162" y="633"/>
                  <a:pt x="157" y="627"/>
                  <a:pt x="152" y="620"/>
                </a:cubicBezTo>
                <a:cubicBezTo>
                  <a:pt x="152" y="620"/>
                  <a:pt x="152" y="620"/>
                  <a:pt x="151" y="619"/>
                </a:cubicBezTo>
                <a:cubicBezTo>
                  <a:pt x="150" y="618"/>
                  <a:pt x="149" y="616"/>
                  <a:pt x="148" y="615"/>
                </a:cubicBezTo>
                <a:cubicBezTo>
                  <a:pt x="148" y="615"/>
                  <a:pt x="148" y="614"/>
                  <a:pt x="148" y="614"/>
                </a:cubicBezTo>
                <a:cubicBezTo>
                  <a:pt x="145" y="609"/>
                  <a:pt x="142" y="604"/>
                  <a:pt x="139" y="599"/>
                </a:cubicBezTo>
                <a:cubicBezTo>
                  <a:pt x="139" y="599"/>
                  <a:pt x="139" y="598"/>
                  <a:pt x="139" y="598"/>
                </a:cubicBezTo>
                <a:cubicBezTo>
                  <a:pt x="138" y="597"/>
                  <a:pt x="137" y="595"/>
                  <a:pt x="136" y="593"/>
                </a:cubicBezTo>
                <a:cubicBezTo>
                  <a:pt x="136" y="593"/>
                  <a:pt x="136" y="592"/>
                  <a:pt x="136" y="592"/>
                </a:cubicBezTo>
                <a:cubicBezTo>
                  <a:pt x="135" y="590"/>
                  <a:pt x="134" y="589"/>
                  <a:pt x="133" y="587"/>
                </a:cubicBezTo>
                <a:cubicBezTo>
                  <a:pt x="129" y="575"/>
                  <a:pt x="125" y="563"/>
                  <a:pt x="123" y="551"/>
                </a:cubicBezTo>
                <a:cubicBezTo>
                  <a:pt x="123" y="550"/>
                  <a:pt x="122" y="549"/>
                  <a:pt x="122" y="548"/>
                </a:cubicBezTo>
                <a:cubicBezTo>
                  <a:pt x="122" y="547"/>
                  <a:pt x="122" y="545"/>
                  <a:pt x="122" y="543"/>
                </a:cubicBezTo>
                <a:cubicBezTo>
                  <a:pt x="122" y="542"/>
                  <a:pt x="121" y="541"/>
                  <a:pt x="121" y="541"/>
                </a:cubicBezTo>
                <a:cubicBezTo>
                  <a:pt x="121" y="538"/>
                  <a:pt x="121" y="536"/>
                  <a:pt x="121" y="534"/>
                </a:cubicBezTo>
                <a:cubicBezTo>
                  <a:pt x="121" y="534"/>
                  <a:pt x="121" y="533"/>
                  <a:pt x="121" y="533"/>
                </a:cubicBezTo>
                <a:cubicBezTo>
                  <a:pt x="120" y="531"/>
                  <a:pt x="120" y="528"/>
                  <a:pt x="120" y="526"/>
                </a:cubicBezTo>
                <a:cubicBezTo>
                  <a:pt x="120" y="525"/>
                  <a:pt x="120" y="524"/>
                  <a:pt x="120" y="523"/>
                </a:cubicBezTo>
                <a:cubicBezTo>
                  <a:pt x="120" y="522"/>
                  <a:pt x="120" y="520"/>
                  <a:pt x="120" y="518"/>
                </a:cubicBezTo>
                <a:cubicBezTo>
                  <a:pt x="120" y="517"/>
                  <a:pt x="120" y="516"/>
                  <a:pt x="120" y="515"/>
                </a:cubicBezTo>
                <a:cubicBezTo>
                  <a:pt x="121" y="513"/>
                  <a:pt x="121" y="510"/>
                  <a:pt x="121" y="508"/>
                </a:cubicBezTo>
                <a:cubicBezTo>
                  <a:pt x="121" y="505"/>
                  <a:pt x="121" y="503"/>
                  <a:pt x="122" y="500"/>
                </a:cubicBezTo>
                <a:cubicBezTo>
                  <a:pt x="122" y="499"/>
                  <a:pt x="122" y="499"/>
                  <a:pt x="122" y="498"/>
                </a:cubicBezTo>
                <a:cubicBezTo>
                  <a:pt x="122" y="496"/>
                  <a:pt x="123" y="494"/>
                  <a:pt x="123" y="492"/>
                </a:cubicBezTo>
                <a:cubicBezTo>
                  <a:pt x="123" y="492"/>
                  <a:pt x="123" y="491"/>
                  <a:pt x="123" y="490"/>
                </a:cubicBezTo>
                <a:cubicBezTo>
                  <a:pt x="124" y="488"/>
                  <a:pt x="124" y="485"/>
                  <a:pt x="125" y="483"/>
                </a:cubicBezTo>
                <a:cubicBezTo>
                  <a:pt x="125" y="482"/>
                  <a:pt x="125" y="482"/>
                  <a:pt x="125" y="482"/>
                </a:cubicBezTo>
                <a:cubicBezTo>
                  <a:pt x="126" y="480"/>
                  <a:pt x="126" y="478"/>
                  <a:pt x="127" y="475"/>
                </a:cubicBezTo>
                <a:cubicBezTo>
                  <a:pt x="127" y="475"/>
                  <a:pt x="127" y="474"/>
                  <a:pt x="128" y="473"/>
                </a:cubicBezTo>
                <a:cubicBezTo>
                  <a:pt x="128" y="471"/>
                  <a:pt x="129" y="470"/>
                  <a:pt x="129" y="468"/>
                </a:cubicBezTo>
                <a:cubicBezTo>
                  <a:pt x="130" y="467"/>
                  <a:pt x="130" y="467"/>
                  <a:pt x="130" y="466"/>
                </a:cubicBezTo>
                <a:cubicBezTo>
                  <a:pt x="131" y="464"/>
                  <a:pt x="132" y="461"/>
                  <a:pt x="133" y="459"/>
                </a:cubicBezTo>
                <a:cubicBezTo>
                  <a:pt x="133" y="459"/>
                  <a:pt x="133" y="459"/>
                  <a:pt x="133" y="459"/>
                </a:cubicBezTo>
                <a:cubicBezTo>
                  <a:pt x="136" y="450"/>
                  <a:pt x="141" y="440"/>
                  <a:pt x="147" y="432"/>
                </a:cubicBezTo>
                <a:cubicBezTo>
                  <a:pt x="148" y="430"/>
                  <a:pt x="149" y="429"/>
                  <a:pt x="150" y="427"/>
                </a:cubicBezTo>
                <a:cubicBezTo>
                  <a:pt x="150" y="427"/>
                  <a:pt x="150" y="426"/>
                  <a:pt x="151" y="426"/>
                </a:cubicBezTo>
                <a:cubicBezTo>
                  <a:pt x="152" y="425"/>
                  <a:pt x="153" y="423"/>
                  <a:pt x="154" y="422"/>
                </a:cubicBezTo>
                <a:cubicBezTo>
                  <a:pt x="154" y="422"/>
                  <a:pt x="154" y="421"/>
                  <a:pt x="154" y="421"/>
                </a:cubicBezTo>
                <a:cubicBezTo>
                  <a:pt x="158" y="416"/>
                  <a:pt x="162" y="412"/>
                  <a:pt x="166" y="408"/>
                </a:cubicBezTo>
                <a:cubicBezTo>
                  <a:pt x="166" y="407"/>
                  <a:pt x="166" y="407"/>
                  <a:pt x="166" y="407"/>
                </a:cubicBezTo>
                <a:cubicBezTo>
                  <a:pt x="168" y="406"/>
                  <a:pt x="169" y="404"/>
                  <a:pt x="170" y="403"/>
                </a:cubicBezTo>
                <a:cubicBezTo>
                  <a:pt x="170" y="403"/>
                  <a:pt x="171" y="403"/>
                  <a:pt x="171" y="402"/>
                </a:cubicBezTo>
                <a:cubicBezTo>
                  <a:pt x="177" y="397"/>
                  <a:pt x="183" y="392"/>
                  <a:pt x="189" y="387"/>
                </a:cubicBezTo>
                <a:cubicBezTo>
                  <a:pt x="189" y="387"/>
                  <a:pt x="190" y="387"/>
                  <a:pt x="190" y="386"/>
                </a:cubicBezTo>
                <a:cubicBezTo>
                  <a:pt x="192" y="385"/>
                  <a:pt x="193" y="384"/>
                  <a:pt x="195" y="383"/>
                </a:cubicBezTo>
                <a:cubicBezTo>
                  <a:pt x="195" y="383"/>
                  <a:pt x="195" y="383"/>
                  <a:pt x="195" y="383"/>
                </a:cubicBezTo>
                <a:cubicBezTo>
                  <a:pt x="200" y="379"/>
                  <a:pt x="205" y="377"/>
                  <a:pt x="211" y="374"/>
                </a:cubicBezTo>
                <a:cubicBezTo>
                  <a:pt x="211" y="374"/>
                  <a:pt x="211" y="374"/>
                  <a:pt x="211" y="373"/>
                </a:cubicBezTo>
                <a:cubicBezTo>
                  <a:pt x="213" y="373"/>
                  <a:pt x="215" y="372"/>
                  <a:pt x="216" y="371"/>
                </a:cubicBezTo>
                <a:cubicBezTo>
                  <a:pt x="217" y="371"/>
                  <a:pt x="217" y="371"/>
                  <a:pt x="217" y="371"/>
                </a:cubicBezTo>
                <a:cubicBezTo>
                  <a:pt x="219" y="370"/>
                  <a:pt x="221" y="369"/>
                  <a:pt x="223" y="368"/>
                </a:cubicBezTo>
                <a:cubicBezTo>
                  <a:pt x="232" y="364"/>
                  <a:pt x="242" y="361"/>
                  <a:pt x="252" y="359"/>
                </a:cubicBezTo>
                <a:cubicBezTo>
                  <a:pt x="254" y="358"/>
                  <a:pt x="256" y="358"/>
                  <a:pt x="259" y="358"/>
                </a:cubicBezTo>
                <a:cubicBezTo>
                  <a:pt x="260" y="357"/>
                  <a:pt x="260" y="357"/>
                  <a:pt x="261" y="357"/>
                </a:cubicBezTo>
                <a:cubicBezTo>
                  <a:pt x="263" y="357"/>
                  <a:pt x="265" y="357"/>
                  <a:pt x="266" y="356"/>
                </a:cubicBezTo>
                <a:cubicBezTo>
                  <a:pt x="267" y="356"/>
                  <a:pt x="268" y="356"/>
                  <a:pt x="269" y="356"/>
                </a:cubicBezTo>
                <a:cubicBezTo>
                  <a:pt x="271" y="356"/>
                  <a:pt x="273" y="356"/>
                  <a:pt x="276" y="356"/>
                </a:cubicBezTo>
                <a:cubicBezTo>
                  <a:pt x="276" y="355"/>
                  <a:pt x="276" y="355"/>
                  <a:pt x="276" y="355"/>
                </a:cubicBezTo>
                <a:cubicBezTo>
                  <a:pt x="279" y="355"/>
                  <a:pt x="281" y="355"/>
                  <a:pt x="284" y="355"/>
                </a:cubicBezTo>
                <a:cubicBezTo>
                  <a:pt x="285" y="355"/>
                  <a:pt x="285" y="355"/>
                  <a:pt x="286" y="355"/>
                </a:cubicBezTo>
                <a:cubicBezTo>
                  <a:pt x="288" y="355"/>
                  <a:pt x="290" y="355"/>
                  <a:pt x="292" y="355"/>
                </a:cubicBezTo>
                <a:cubicBezTo>
                  <a:pt x="292" y="355"/>
                  <a:pt x="293" y="355"/>
                  <a:pt x="294" y="355"/>
                </a:cubicBezTo>
                <a:cubicBezTo>
                  <a:pt x="297" y="355"/>
                  <a:pt x="299" y="356"/>
                  <a:pt x="302" y="356"/>
                </a:cubicBezTo>
                <a:cubicBezTo>
                  <a:pt x="304" y="356"/>
                  <a:pt x="307" y="356"/>
                  <a:pt x="309" y="357"/>
                </a:cubicBezTo>
                <a:cubicBezTo>
                  <a:pt x="310" y="357"/>
                  <a:pt x="311" y="357"/>
                  <a:pt x="312" y="357"/>
                </a:cubicBezTo>
                <a:cubicBezTo>
                  <a:pt x="314" y="357"/>
                  <a:pt x="315" y="357"/>
                  <a:pt x="317" y="358"/>
                </a:cubicBezTo>
                <a:cubicBezTo>
                  <a:pt x="318" y="358"/>
                  <a:pt x="319" y="358"/>
                  <a:pt x="319" y="358"/>
                </a:cubicBezTo>
                <a:cubicBezTo>
                  <a:pt x="322" y="359"/>
                  <a:pt x="324" y="359"/>
                  <a:pt x="327" y="360"/>
                </a:cubicBezTo>
                <a:cubicBezTo>
                  <a:pt x="327" y="360"/>
                  <a:pt x="327" y="360"/>
                  <a:pt x="328" y="360"/>
                </a:cubicBezTo>
                <a:cubicBezTo>
                  <a:pt x="330" y="361"/>
                  <a:pt x="332" y="361"/>
                  <a:pt x="334" y="362"/>
                </a:cubicBezTo>
                <a:cubicBezTo>
                  <a:pt x="335" y="362"/>
                  <a:pt x="336" y="362"/>
                  <a:pt x="336" y="363"/>
                </a:cubicBezTo>
                <a:cubicBezTo>
                  <a:pt x="338" y="363"/>
                  <a:pt x="340" y="363"/>
                  <a:pt x="341" y="364"/>
                </a:cubicBezTo>
                <a:cubicBezTo>
                  <a:pt x="342" y="364"/>
                  <a:pt x="343" y="365"/>
                  <a:pt x="344" y="365"/>
                </a:cubicBezTo>
                <a:cubicBezTo>
                  <a:pt x="346" y="366"/>
                  <a:pt x="348" y="367"/>
                  <a:pt x="350" y="367"/>
                </a:cubicBezTo>
                <a:cubicBezTo>
                  <a:pt x="360" y="371"/>
                  <a:pt x="369" y="376"/>
                  <a:pt x="378" y="382"/>
                </a:cubicBezTo>
                <a:cubicBezTo>
                  <a:pt x="379" y="383"/>
                  <a:pt x="381" y="384"/>
                  <a:pt x="382" y="385"/>
                </a:cubicBezTo>
                <a:cubicBezTo>
                  <a:pt x="383" y="385"/>
                  <a:pt x="383" y="385"/>
                  <a:pt x="383" y="385"/>
                </a:cubicBezTo>
                <a:cubicBezTo>
                  <a:pt x="385" y="387"/>
                  <a:pt x="386" y="388"/>
                  <a:pt x="388" y="389"/>
                </a:cubicBezTo>
                <a:cubicBezTo>
                  <a:pt x="388" y="389"/>
                  <a:pt x="388" y="389"/>
                  <a:pt x="388" y="389"/>
                </a:cubicBezTo>
                <a:cubicBezTo>
                  <a:pt x="393" y="393"/>
                  <a:pt x="398" y="397"/>
                  <a:pt x="402" y="401"/>
                </a:cubicBezTo>
                <a:cubicBezTo>
                  <a:pt x="402" y="401"/>
                  <a:pt x="402" y="401"/>
                  <a:pt x="402" y="401"/>
                </a:cubicBezTo>
                <a:cubicBezTo>
                  <a:pt x="404" y="402"/>
                  <a:pt x="405" y="404"/>
                  <a:pt x="406" y="405"/>
                </a:cubicBezTo>
                <a:cubicBezTo>
                  <a:pt x="407" y="405"/>
                  <a:pt x="407" y="406"/>
                  <a:pt x="407" y="406"/>
                </a:cubicBezTo>
                <a:cubicBezTo>
                  <a:pt x="413" y="412"/>
                  <a:pt x="418" y="418"/>
                  <a:pt x="422" y="424"/>
                </a:cubicBezTo>
                <a:cubicBezTo>
                  <a:pt x="423" y="424"/>
                  <a:pt x="423" y="425"/>
                  <a:pt x="423" y="425"/>
                </a:cubicBezTo>
                <a:cubicBezTo>
                  <a:pt x="424" y="426"/>
                  <a:pt x="425" y="428"/>
                  <a:pt x="426" y="429"/>
                </a:cubicBezTo>
                <a:cubicBezTo>
                  <a:pt x="426" y="430"/>
                  <a:pt x="427" y="430"/>
                  <a:pt x="427" y="430"/>
                </a:cubicBezTo>
                <a:cubicBezTo>
                  <a:pt x="430" y="435"/>
                  <a:pt x="433" y="440"/>
                  <a:pt x="436" y="445"/>
                </a:cubicBezTo>
                <a:cubicBezTo>
                  <a:pt x="436" y="446"/>
                  <a:pt x="436" y="446"/>
                  <a:pt x="436" y="446"/>
                </a:cubicBezTo>
                <a:cubicBezTo>
                  <a:pt x="437" y="448"/>
                  <a:pt x="438" y="449"/>
                  <a:pt x="438" y="451"/>
                </a:cubicBezTo>
                <a:cubicBezTo>
                  <a:pt x="439" y="451"/>
                  <a:pt x="439" y="452"/>
                  <a:pt x="439" y="452"/>
                </a:cubicBezTo>
                <a:cubicBezTo>
                  <a:pt x="440" y="454"/>
                  <a:pt x="441" y="456"/>
                  <a:pt x="441" y="457"/>
                </a:cubicBezTo>
                <a:cubicBezTo>
                  <a:pt x="445" y="467"/>
                  <a:pt x="448" y="476"/>
                  <a:pt x="451" y="487"/>
                </a:cubicBezTo>
                <a:cubicBezTo>
                  <a:pt x="451" y="489"/>
                  <a:pt x="452" y="491"/>
                  <a:pt x="452" y="494"/>
                </a:cubicBezTo>
                <a:cubicBezTo>
                  <a:pt x="452" y="494"/>
                  <a:pt x="452" y="495"/>
                  <a:pt x="452" y="496"/>
                </a:cubicBezTo>
                <a:cubicBezTo>
                  <a:pt x="453" y="498"/>
                  <a:pt x="453" y="499"/>
                  <a:pt x="453" y="501"/>
                </a:cubicBezTo>
                <a:cubicBezTo>
                  <a:pt x="453" y="502"/>
                  <a:pt x="453" y="503"/>
                  <a:pt x="453" y="504"/>
                </a:cubicBezTo>
                <a:cubicBezTo>
                  <a:pt x="454" y="506"/>
                  <a:pt x="454" y="508"/>
                  <a:pt x="454" y="510"/>
                </a:cubicBezTo>
                <a:cubicBezTo>
                  <a:pt x="454" y="511"/>
                  <a:pt x="454" y="511"/>
                  <a:pt x="454" y="511"/>
                </a:cubicBezTo>
                <a:cubicBezTo>
                  <a:pt x="454" y="514"/>
                  <a:pt x="454" y="516"/>
                  <a:pt x="454" y="519"/>
                </a:cubicBezTo>
                <a:lnTo>
                  <a:pt x="454" y="521"/>
                </a:lnTo>
                <a:cubicBezTo>
                  <a:pt x="454" y="523"/>
                  <a:pt x="454" y="525"/>
                  <a:pt x="454" y="527"/>
                </a:cubicBezTo>
                <a:cubicBezTo>
                  <a:pt x="454" y="527"/>
                  <a:pt x="454" y="528"/>
                  <a:pt x="454" y="529"/>
                </a:cubicBezTo>
                <a:cubicBezTo>
                  <a:pt x="454" y="531"/>
                  <a:pt x="454" y="534"/>
                  <a:pt x="454" y="537"/>
                </a:cubicBezTo>
                <a:cubicBezTo>
                  <a:pt x="454" y="539"/>
                  <a:pt x="453" y="542"/>
                  <a:pt x="453" y="544"/>
                </a:cubicBezTo>
                <a:close/>
                <a:moveTo>
                  <a:pt x="566" y="596"/>
                </a:moveTo>
                <a:lnTo>
                  <a:pt x="575" y="497"/>
                </a:lnTo>
                <a:lnTo>
                  <a:pt x="518" y="492"/>
                </a:lnTo>
                <a:cubicBezTo>
                  <a:pt x="514" y="464"/>
                  <a:pt x="506" y="438"/>
                  <a:pt x="493" y="414"/>
                </a:cubicBezTo>
                <a:lnTo>
                  <a:pt x="537" y="377"/>
                </a:lnTo>
                <a:lnTo>
                  <a:pt x="473" y="301"/>
                </a:lnTo>
                <a:lnTo>
                  <a:pt x="429" y="338"/>
                </a:lnTo>
                <a:cubicBezTo>
                  <a:pt x="408" y="321"/>
                  <a:pt x="383" y="308"/>
                  <a:pt x="356" y="300"/>
                </a:cubicBezTo>
                <a:lnTo>
                  <a:pt x="361" y="243"/>
                </a:lnTo>
                <a:lnTo>
                  <a:pt x="262" y="235"/>
                </a:lnTo>
                <a:lnTo>
                  <a:pt x="258" y="291"/>
                </a:lnTo>
                <a:cubicBezTo>
                  <a:pt x="230" y="295"/>
                  <a:pt x="203" y="304"/>
                  <a:pt x="179" y="316"/>
                </a:cubicBezTo>
                <a:lnTo>
                  <a:pt x="142" y="273"/>
                </a:lnTo>
                <a:lnTo>
                  <a:pt x="66" y="336"/>
                </a:lnTo>
                <a:lnTo>
                  <a:pt x="103" y="380"/>
                </a:lnTo>
                <a:cubicBezTo>
                  <a:pt x="87" y="402"/>
                  <a:pt x="73" y="426"/>
                  <a:pt x="65" y="453"/>
                </a:cubicBezTo>
                <a:lnTo>
                  <a:pt x="8" y="448"/>
                </a:lnTo>
                <a:lnTo>
                  <a:pt x="0" y="547"/>
                </a:lnTo>
                <a:lnTo>
                  <a:pt x="57" y="552"/>
                </a:lnTo>
                <a:cubicBezTo>
                  <a:pt x="60" y="580"/>
                  <a:pt x="69" y="606"/>
                  <a:pt x="82" y="631"/>
                </a:cubicBezTo>
                <a:lnTo>
                  <a:pt x="38" y="667"/>
                </a:lnTo>
                <a:lnTo>
                  <a:pt x="102" y="743"/>
                </a:lnTo>
                <a:lnTo>
                  <a:pt x="145" y="706"/>
                </a:lnTo>
                <a:cubicBezTo>
                  <a:pt x="167" y="723"/>
                  <a:pt x="192" y="736"/>
                  <a:pt x="219" y="744"/>
                </a:cubicBezTo>
                <a:lnTo>
                  <a:pt x="214" y="801"/>
                </a:lnTo>
                <a:lnTo>
                  <a:pt x="312" y="810"/>
                </a:lnTo>
                <a:lnTo>
                  <a:pt x="317" y="753"/>
                </a:lnTo>
                <a:cubicBezTo>
                  <a:pt x="345" y="749"/>
                  <a:pt x="372" y="741"/>
                  <a:pt x="396" y="728"/>
                </a:cubicBezTo>
                <a:lnTo>
                  <a:pt x="432" y="772"/>
                </a:lnTo>
                <a:lnTo>
                  <a:pt x="508" y="708"/>
                </a:lnTo>
                <a:lnTo>
                  <a:pt x="471" y="664"/>
                </a:lnTo>
                <a:cubicBezTo>
                  <a:pt x="488" y="643"/>
                  <a:pt x="501" y="618"/>
                  <a:pt x="509" y="591"/>
                </a:cubicBezTo>
                <a:lnTo>
                  <a:pt x="566" y="596"/>
                </a:lnTo>
                <a:close/>
                <a:moveTo>
                  <a:pt x="863" y="462"/>
                </a:moveTo>
                <a:cubicBezTo>
                  <a:pt x="863" y="462"/>
                  <a:pt x="862" y="463"/>
                  <a:pt x="862" y="463"/>
                </a:cubicBezTo>
                <a:cubicBezTo>
                  <a:pt x="862" y="465"/>
                  <a:pt x="862" y="466"/>
                  <a:pt x="862" y="467"/>
                </a:cubicBezTo>
                <a:cubicBezTo>
                  <a:pt x="862" y="468"/>
                  <a:pt x="862" y="468"/>
                  <a:pt x="861" y="469"/>
                </a:cubicBezTo>
                <a:cubicBezTo>
                  <a:pt x="861" y="470"/>
                  <a:pt x="861" y="472"/>
                  <a:pt x="860" y="474"/>
                </a:cubicBezTo>
                <a:cubicBezTo>
                  <a:pt x="860" y="474"/>
                  <a:pt x="860" y="474"/>
                  <a:pt x="860" y="474"/>
                </a:cubicBezTo>
                <a:cubicBezTo>
                  <a:pt x="860" y="476"/>
                  <a:pt x="859" y="477"/>
                  <a:pt x="859" y="479"/>
                </a:cubicBezTo>
                <a:cubicBezTo>
                  <a:pt x="859" y="479"/>
                  <a:pt x="859" y="480"/>
                  <a:pt x="858" y="481"/>
                </a:cubicBezTo>
                <a:cubicBezTo>
                  <a:pt x="858" y="482"/>
                  <a:pt x="858" y="483"/>
                  <a:pt x="857" y="484"/>
                </a:cubicBezTo>
                <a:cubicBezTo>
                  <a:pt x="857" y="485"/>
                  <a:pt x="857" y="485"/>
                  <a:pt x="857" y="486"/>
                </a:cubicBezTo>
                <a:cubicBezTo>
                  <a:pt x="854" y="494"/>
                  <a:pt x="850" y="502"/>
                  <a:pt x="845" y="510"/>
                </a:cubicBezTo>
                <a:cubicBezTo>
                  <a:pt x="844" y="511"/>
                  <a:pt x="844" y="512"/>
                  <a:pt x="843" y="513"/>
                </a:cubicBezTo>
                <a:cubicBezTo>
                  <a:pt x="843" y="513"/>
                  <a:pt x="842" y="513"/>
                  <a:pt x="842" y="513"/>
                </a:cubicBezTo>
                <a:cubicBezTo>
                  <a:pt x="842" y="515"/>
                  <a:pt x="841" y="516"/>
                  <a:pt x="840" y="517"/>
                </a:cubicBezTo>
                <a:cubicBezTo>
                  <a:pt x="840" y="517"/>
                  <a:pt x="840" y="517"/>
                  <a:pt x="840" y="517"/>
                </a:cubicBezTo>
                <a:cubicBezTo>
                  <a:pt x="837" y="520"/>
                  <a:pt x="835" y="524"/>
                  <a:pt x="832" y="527"/>
                </a:cubicBezTo>
                <a:cubicBezTo>
                  <a:pt x="832" y="527"/>
                  <a:pt x="831" y="527"/>
                  <a:pt x="831" y="527"/>
                </a:cubicBezTo>
                <a:cubicBezTo>
                  <a:pt x="830" y="528"/>
                  <a:pt x="829" y="529"/>
                  <a:pt x="829" y="530"/>
                </a:cubicBezTo>
                <a:cubicBezTo>
                  <a:pt x="828" y="530"/>
                  <a:pt x="828" y="530"/>
                  <a:pt x="828" y="530"/>
                </a:cubicBezTo>
                <a:cubicBezTo>
                  <a:pt x="824" y="534"/>
                  <a:pt x="820" y="538"/>
                  <a:pt x="815" y="541"/>
                </a:cubicBezTo>
                <a:cubicBezTo>
                  <a:pt x="815" y="541"/>
                  <a:pt x="815" y="541"/>
                  <a:pt x="815" y="541"/>
                </a:cubicBezTo>
                <a:cubicBezTo>
                  <a:pt x="814" y="542"/>
                  <a:pt x="812" y="543"/>
                  <a:pt x="811" y="544"/>
                </a:cubicBezTo>
                <a:cubicBezTo>
                  <a:pt x="811" y="544"/>
                  <a:pt x="811" y="544"/>
                  <a:pt x="811" y="544"/>
                </a:cubicBezTo>
                <a:cubicBezTo>
                  <a:pt x="807" y="546"/>
                  <a:pt x="804" y="548"/>
                  <a:pt x="800" y="550"/>
                </a:cubicBezTo>
                <a:cubicBezTo>
                  <a:pt x="800" y="550"/>
                  <a:pt x="800" y="550"/>
                  <a:pt x="800" y="551"/>
                </a:cubicBezTo>
                <a:cubicBezTo>
                  <a:pt x="799" y="551"/>
                  <a:pt x="797" y="552"/>
                  <a:pt x="796" y="552"/>
                </a:cubicBezTo>
                <a:cubicBezTo>
                  <a:pt x="796" y="552"/>
                  <a:pt x="796" y="552"/>
                  <a:pt x="795" y="553"/>
                </a:cubicBezTo>
                <a:cubicBezTo>
                  <a:pt x="794" y="553"/>
                  <a:pt x="793" y="554"/>
                  <a:pt x="792" y="554"/>
                </a:cubicBezTo>
                <a:cubicBezTo>
                  <a:pt x="785" y="557"/>
                  <a:pt x="778" y="559"/>
                  <a:pt x="771" y="561"/>
                </a:cubicBezTo>
                <a:cubicBezTo>
                  <a:pt x="770" y="561"/>
                  <a:pt x="768" y="561"/>
                  <a:pt x="766" y="562"/>
                </a:cubicBezTo>
                <a:cubicBezTo>
                  <a:pt x="766" y="562"/>
                  <a:pt x="765" y="562"/>
                  <a:pt x="765" y="562"/>
                </a:cubicBezTo>
                <a:cubicBezTo>
                  <a:pt x="763" y="562"/>
                  <a:pt x="762" y="562"/>
                  <a:pt x="761" y="562"/>
                </a:cubicBezTo>
                <a:cubicBezTo>
                  <a:pt x="760" y="563"/>
                  <a:pt x="760" y="563"/>
                  <a:pt x="759" y="563"/>
                </a:cubicBezTo>
                <a:cubicBezTo>
                  <a:pt x="758" y="563"/>
                  <a:pt x="756" y="563"/>
                  <a:pt x="755" y="563"/>
                </a:cubicBezTo>
                <a:cubicBezTo>
                  <a:pt x="754" y="563"/>
                  <a:pt x="754" y="563"/>
                  <a:pt x="754" y="563"/>
                </a:cubicBezTo>
                <a:cubicBezTo>
                  <a:pt x="752" y="563"/>
                  <a:pt x="751" y="563"/>
                  <a:pt x="749" y="563"/>
                </a:cubicBezTo>
                <a:cubicBezTo>
                  <a:pt x="748" y="563"/>
                  <a:pt x="748" y="563"/>
                  <a:pt x="747" y="563"/>
                </a:cubicBezTo>
                <a:cubicBezTo>
                  <a:pt x="746" y="563"/>
                  <a:pt x="745" y="563"/>
                  <a:pt x="743" y="563"/>
                </a:cubicBezTo>
                <a:cubicBezTo>
                  <a:pt x="743" y="563"/>
                  <a:pt x="742" y="563"/>
                  <a:pt x="742" y="563"/>
                </a:cubicBezTo>
                <a:cubicBezTo>
                  <a:pt x="740" y="563"/>
                  <a:pt x="738" y="563"/>
                  <a:pt x="736" y="563"/>
                </a:cubicBezTo>
                <a:cubicBezTo>
                  <a:pt x="734" y="563"/>
                  <a:pt x="733" y="563"/>
                  <a:pt x="731" y="562"/>
                </a:cubicBezTo>
                <a:cubicBezTo>
                  <a:pt x="730" y="562"/>
                  <a:pt x="730" y="562"/>
                  <a:pt x="729" y="562"/>
                </a:cubicBezTo>
                <a:cubicBezTo>
                  <a:pt x="728" y="562"/>
                  <a:pt x="727" y="562"/>
                  <a:pt x="725" y="562"/>
                </a:cubicBezTo>
                <a:cubicBezTo>
                  <a:pt x="725" y="561"/>
                  <a:pt x="724" y="561"/>
                  <a:pt x="724" y="561"/>
                </a:cubicBezTo>
                <a:cubicBezTo>
                  <a:pt x="722" y="561"/>
                  <a:pt x="720" y="561"/>
                  <a:pt x="719" y="560"/>
                </a:cubicBezTo>
                <a:cubicBezTo>
                  <a:pt x="718" y="560"/>
                  <a:pt x="718" y="560"/>
                  <a:pt x="718" y="560"/>
                </a:cubicBezTo>
                <a:cubicBezTo>
                  <a:pt x="717" y="560"/>
                  <a:pt x="715" y="559"/>
                  <a:pt x="714" y="559"/>
                </a:cubicBezTo>
                <a:cubicBezTo>
                  <a:pt x="713" y="559"/>
                  <a:pt x="712" y="558"/>
                  <a:pt x="712" y="558"/>
                </a:cubicBezTo>
                <a:cubicBezTo>
                  <a:pt x="711" y="558"/>
                  <a:pt x="710" y="558"/>
                  <a:pt x="708" y="557"/>
                </a:cubicBezTo>
                <a:cubicBezTo>
                  <a:pt x="708" y="557"/>
                  <a:pt x="707" y="557"/>
                  <a:pt x="707" y="557"/>
                </a:cubicBezTo>
                <a:cubicBezTo>
                  <a:pt x="705" y="556"/>
                  <a:pt x="704" y="555"/>
                  <a:pt x="702" y="555"/>
                </a:cubicBezTo>
                <a:cubicBezTo>
                  <a:pt x="695" y="552"/>
                  <a:pt x="689" y="549"/>
                  <a:pt x="683" y="545"/>
                </a:cubicBezTo>
                <a:cubicBezTo>
                  <a:pt x="682" y="544"/>
                  <a:pt x="681" y="543"/>
                  <a:pt x="680" y="543"/>
                </a:cubicBezTo>
                <a:cubicBezTo>
                  <a:pt x="679" y="542"/>
                  <a:pt x="679" y="542"/>
                  <a:pt x="679" y="542"/>
                </a:cubicBezTo>
                <a:cubicBezTo>
                  <a:pt x="678" y="541"/>
                  <a:pt x="677" y="541"/>
                  <a:pt x="676" y="540"/>
                </a:cubicBezTo>
                <a:cubicBezTo>
                  <a:pt x="676" y="540"/>
                  <a:pt x="676" y="540"/>
                  <a:pt x="675" y="539"/>
                </a:cubicBezTo>
                <a:cubicBezTo>
                  <a:pt x="672" y="537"/>
                  <a:pt x="669" y="534"/>
                  <a:pt x="666" y="531"/>
                </a:cubicBezTo>
                <a:cubicBezTo>
                  <a:pt x="666" y="531"/>
                  <a:pt x="666" y="531"/>
                  <a:pt x="665" y="531"/>
                </a:cubicBezTo>
                <a:cubicBezTo>
                  <a:pt x="665" y="530"/>
                  <a:pt x="664" y="529"/>
                  <a:pt x="663" y="528"/>
                </a:cubicBezTo>
                <a:cubicBezTo>
                  <a:pt x="663" y="528"/>
                  <a:pt x="662" y="528"/>
                  <a:pt x="662" y="528"/>
                </a:cubicBezTo>
                <a:cubicBezTo>
                  <a:pt x="658" y="524"/>
                  <a:pt x="655" y="520"/>
                  <a:pt x="651" y="515"/>
                </a:cubicBezTo>
                <a:cubicBezTo>
                  <a:pt x="651" y="515"/>
                  <a:pt x="651" y="515"/>
                  <a:pt x="651" y="514"/>
                </a:cubicBezTo>
                <a:cubicBezTo>
                  <a:pt x="650" y="513"/>
                  <a:pt x="649" y="512"/>
                  <a:pt x="649" y="511"/>
                </a:cubicBezTo>
                <a:cubicBezTo>
                  <a:pt x="649" y="511"/>
                  <a:pt x="649" y="511"/>
                  <a:pt x="648" y="511"/>
                </a:cubicBezTo>
                <a:cubicBezTo>
                  <a:pt x="646" y="507"/>
                  <a:pt x="644" y="504"/>
                  <a:pt x="642" y="500"/>
                </a:cubicBezTo>
                <a:cubicBezTo>
                  <a:pt x="642" y="500"/>
                  <a:pt x="642" y="500"/>
                  <a:pt x="642" y="500"/>
                </a:cubicBezTo>
                <a:cubicBezTo>
                  <a:pt x="641" y="498"/>
                  <a:pt x="641" y="497"/>
                  <a:pt x="640" y="496"/>
                </a:cubicBezTo>
                <a:cubicBezTo>
                  <a:pt x="640" y="496"/>
                  <a:pt x="640" y="495"/>
                  <a:pt x="640" y="495"/>
                </a:cubicBezTo>
                <a:cubicBezTo>
                  <a:pt x="639" y="494"/>
                  <a:pt x="639" y="493"/>
                  <a:pt x="638" y="492"/>
                </a:cubicBezTo>
                <a:cubicBezTo>
                  <a:pt x="635" y="484"/>
                  <a:pt x="632" y="475"/>
                  <a:pt x="631" y="466"/>
                </a:cubicBezTo>
                <a:cubicBezTo>
                  <a:pt x="631" y="466"/>
                  <a:pt x="631" y="465"/>
                  <a:pt x="630" y="464"/>
                </a:cubicBezTo>
                <a:cubicBezTo>
                  <a:pt x="630" y="463"/>
                  <a:pt x="630" y="462"/>
                  <a:pt x="630" y="461"/>
                </a:cubicBezTo>
                <a:cubicBezTo>
                  <a:pt x="630" y="460"/>
                  <a:pt x="630" y="460"/>
                  <a:pt x="630" y="459"/>
                </a:cubicBezTo>
                <a:cubicBezTo>
                  <a:pt x="630" y="458"/>
                  <a:pt x="629" y="456"/>
                  <a:pt x="629" y="454"/>
                </a:cubicBezTo>
                <a:cubicBezTo>
                  <a:pt x="629" y="454"/>
                  <a:pt x="629" y="454"/>
                  <a:pt x="629" y="454"/>
                </a:cubicBezTo>
                <a:cubicBezTo>
                  <a:pt x="629" y="452"/>
                  <a:pt x="629" y="450"/>
                  <a:pt x="629" y="449"/>
                </a:cubicBezTo>
                <a:cubicBezTo>
                  <a:pt x="629" y="448"/>
                  <a:pt x="629" y="448"/>
                  <a:pt x="629" y="447"/>
                </a:cubicBezTo>
                <a:cubicBezTo>
                  <a:pt x="629" y="446"/>
                  <a:pt x="629" y="444"/>
                  <a:pt x="629" y="443"/>
                </a:cubicBezTo>
                <a:cubicBezTo>
                  <a:pt x="629" y="443"/>
                  <a:pt x="629" y="442"/>
                  <a:pt x="629" y="441"/>
                </a:cubicBezTo>
                <a:cubicBezTo>
                  <a:pt x="629" y="440"/>
                  <a:pt x="629" y="438"/>
                  <a:pt x="629" y="436"/>
                </a:cubicBezTo>
                <a:cubicBezTo>
                  <a:pt x="630" y="434"/>
                  <a:pt x="630" y="432"/>
                  <a:pt x="630" y="431"/>
                </a:cubicBezTo>
                <a:cubicBezTo>
                  <a:pt x="630" y="430"/>
                  <a:pt x="630" y="430"/>
                  <a:pt x="630" y="429"/>
                </a:cubicBezTo>
                <a:cubicBezTo>
                  <a:pt x="630" y="428"/>
                  <a:pt x="631" y="426"/>
                  <a:pt x="631" y="425"/>
                </a:cubicBezTo>
                <a:cubicBezTo>
                  <a:pt x="631" y="425"/>
                  <a:pt x="631" y="424"/>
                  <a:pt x="631" y="424"/>
                </a:cubicBezTo>
                <a:cubicBezTo>
                  <a:pt x="632" y="422"/>
                  <a:pt x="632" y="420"/>
                  <a:pt x="632" y="418"/>
                </a:cubicBezTo>
                <a:cubicBezTo>
                  <a:pt x="632" y="418"/>
                  <a:pt x="632" y="418"/>
                  <a:pt x="632" y="418"/>
                </a:cubicBezTo>
                <a:cubicBezTo>
                  <a:pt x="633" y="416"/>
                  <a:pt x="633" y="415"/>
                  <a:pt x="634" y="413"/>
                </a:cubicBezTo>
                <a:cubicBezTo>
                  <a:pt x="634" y="413"/>
                  <a:pt x="634" y="412"/>
                  <a:pt x="634" y="412"/>
                </a:cubicBezTo>
                <a:cubicBezTo>
                  <a:pt x="635" y="410"/>
                  <a:pt x="635" y="409"/>
                  <a:pt x="635" y="408"/>
                </a:cubicBezTo>
                <a:cubicBezTo>
                  <a:pt x="635" y="408"/>
                  <a:pt x="636" y="407"/>
                  <a:pt x="636" y="407"/>
                </a:cubicBezTo>
                <a:cubicBezTo>
                  <a:pt x="636" y="405"/>
                  <a:pt x="637" y="403"/>
                  <a:pt x="638" y="402"/>
                </a:cubicBezTo>
                <a:cubicBezTo>
                  <a:pt x="638" y="402"/>
                  <a:pt x="638" y="402"/>
                  <a:pt x="638" y="402"/>
                </a:cubicBezTo>
                <a:cubicBezTo>
                  <a:pt x="640" y="395"/>
                  <a:pt x="644" y="389"/>
                  <a:pt x="648" y="383"/>
                </a:cubicBezTo>
                <a:cubicBezTo>
                  <a:pt x="648" y="382"/>
                  <a:pt x="649" y="380"/>
                  <a:pt x="650" y="379"/>
                </a:cubicBezTo>
                <a:cubicBezTo>
                  <a:pt x="650" y="379"/>
                  <a:pt x="650" y="379"/>
                  <a:pt x="650" y="379"/>
                </a:cubicBezTo>
                <a:cubicBezTo>
                  <a:pt x="651" y="378"/>
                  <a:pt x="652" y="377"/>
                  <a:pt x="653" y="376"/>
                </a:cubicBezTo>
                <a:cubicBezTo>
                  <a:pt x="653" y="375"/>
                  <a:pt x="653" y="375"/>
                  <a:pt x="653" y="375"/>
                </a:cubicBezTo>
                <a:cubicBezTo>
                  <a:pt x="655" y="372"/>
                  <a:pt x="658" y="369"/>
                  <a:pt x="661" y="366"/>
                </a:cubicBezTo>
                <a:cubicBezTo>
                  <a:pt x="661" y="366"/>
                  <a:pt x="661" y="365"/>
                  <a:pt x="661" y="365"/>
                </a:cubicBezTo>
                <a:cubicBezTo>
                  <a:pt x="662" y="364"/>
                  <a:pt x="663" y="363"/>
                  <a:pt x="664" y="363"/>
                </a:cubicBezTo>
                <a:cubicBezTo>
                  <a:pt x="664" y="362"/>
                  <a:pt x="664" y="362"/>
                  <a:pt x="665" y="362"/>
                </a:cubicBezTo>
                <a:cubicBezTo>
                  <a:pt x="669" y="358"/>
                  <a:pt x="673" y="355"/>
                  <a:pt x="677" y="351"/>
                </a:cubicBezTo>
                <a:cubicBezTo>
                  <a:pt x="678" y="351"/>
                  <a:pt x="678" y="351"/>
                  <a:pt x="678" y="351"/>
                </a:cubicBezTo>
                <a:cubicBezTo>
                  <a:pt x="679" y="350"/>
                  <a:pt x="680" y="349"/>
                  <a:pt x="681" y="349"/>
                </a:cubicBezTo>
                <a:cubicBezTo>
                  <a:pt x="681" y="348"/>
                  <a:pt x="682" y="348"/>
                  <a:pt x="682" y="348"/>
                </a:cubicBezTo>
                <a:cubicBezTo>
                  <a:pt x="685" y="346"/>
                  <a:pt x="689" y="344"/>
                  <a:pt x="692" y="342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1"/>
                  <a:pt x="695" y="341"/>
                  <a:pt x="696" y="340"/>
                </a:cubicBezTo>
                <a:cubicBezTo>
                  <a:pt x="697" y="340"/>
                  <a:pt x="697" y="340"/>
                  <a:pt x="697" y="340"/>
                </a:cubicBezTo>
                <a:cubicBezTo>
                  <a:pt x="698" y="339"/>
                  <a:pt x="700" y="339"/>
                  <a:pt x="701" y="338"/>
                </a:cubicBezTo>
                <a:cubicBezTo>
                  <a:pt x="707" y="335"/>
                  <a:pt x="714" y="333"/>
                  <a:pt x="721" y="331"/>
                </a:cubicBezTo>
                <a:cubicBezTo>
                  <a:pt x="723" y="331"/>
                  <a:pt x="725" y="331"/>
                  <a:pt x="726" y="331"/>
                </a:cubicBezTo>
                <a:cubicBezTo>
                  <a:pt x="727" y="330"/>
                  <a:pt x="727" y="330"/>
                  <a:pt x="728" y="330"/>
                </a:cubicBezTo>
                <a:cubicBezTo>
                  <a:pt x="729" y="330"/>
                  <a:pt x="730" y="330"/>
                  <a:pt x="732" y="330"/>
                </a:cubicBezTo>
                <a:cubicBezTo>
                  <a:pt x="732" y="330"/>
                  <a:pt x="733" y="330"/>
                  <a:pt x="733" y="330"/>
                </a:cubicBezTo>
                <a:cubicBezTo>
                  <a:pt x="735" y="329"/>
                  <a:pt x="736" y="329"/>
                  <a:pt x="738" y="329"/>
                </a:cubicBezTo>
                <a:cubicBezTo>
                  <a:pt x="738" y="329"/>
                  <a:pt x="738" y="329"/>
                  <a:pt x="739" y="329"/>
                </a:cubicBezTo>
                <a:cubicBezTo>
                  <a:pt x="740" y="329"/>
                  <a:pt x="742" y="329"/>
                  <a:pt x="744" y="329"/>
                </a:cubicBezTo>
                <a:cubicBezTo>
                  <a:pt x="744" y="329"/>
                  <a:pt x="745" y="329"/>
                  <a:pt x="745" y="329"/>
                </a:cubicBezTo>
                <a:cubicBezTo>
                  <a:pt x="747" y="329"/>
                  <a:pt x="748" y="329"/>
                  <a:pt x="749" y="329"/>
                </a:cubicBezTo>
                <a:cubicBezTo>
                  <a:pt x="750" y="329"/>
                  <a:pt x="750" y="329"/>
                  <a:pt x="751" y="329"/>
                </a:cubicBezTo>
                <a:cubicBezTo>
                  <a:pt x="753" y="329"/>
                  <a:pt x="755" y="329"/>
                  <a:pt x="756" y="329"/>
                </a:cubicBezTo>
                <a:cubicBezTo>
                  <a:pt x="758" y="329"/>
                  <a:pt x="760" y="330"/>
                  <a:pt x="762" y="330"/>
                </a:cubicBezTo>
                <a:cubicBezTo>
                  <a:pt x="762" y="330"/>
                  <a:pt x="763" y="330"/>
                  <a:pt x="763" y="330"/>
                </a:cubicBezTo>
                <a:cubicBezTo>
                  <a:pt x="765" y="330"/>
                  <a:pt x="766" y="330"/>
                  <a:pt x="767" y="331"/>
                </a:cubicBezTo>
                <a:cubicBezTo>
                  <a:pt x="768" y="331"/>
                  <a:pt x="768" y="331"/>
                  <a:pt x="769" y="331"/>
                </a:cubicBezTo>
                <a:cubicBezTo>
                  <a:pt x="771" y="331"/>
                  <a:pt x="772" y="332"/>
                  <a:pt x="774" y="332"/>
                </a:cubicBezTo>
                <a:cubicBezTo>
                  <a:pt x="774" y="332"/>
                  <a:pt x="774" y="332"/>
                  <a:pt x="775" y="332"/>
                </a:cubicBezTo>
                <a:cubicBezTo>
                  <a:pt x="776" y="333"/>
                  <a:pt x="778" y="333"/>
                  <a:pt x="779" y="333"/>
                </a:cubicBezTo>
                <a:cubicBezTo>
                  <a:pt x="780" y="334"/>
                  <a:pt x="780" y="334"/>
                  <a:pt x="781" y="334"/>
                </a:cubicBezTo>
                <a:cubicBezTo>
                  <a:pt x="782" y="334"/>
                  <a:pt x="783" y="335"/>
                  <a:pt x="784" y="335"/>
                </a:cubicBezTo>
                <a:cubicBezTo>
                  <a:pt x="785" y="335"/>
                  <a:pt x="785" y="335"/>
                  <a:pt x="786" y="336"/>
                </a:cubicBezTo>
                <a:cubicBezTo>
                  <a:pt x="787" y="336"/>
                  <a:pt x="789" y="337"/>
                  <a:pt x="791" y="337"/>
                </a:cubicBezTo>
                <a:cubicBezTo>
                  <a:pt x="797" y="340"/>
                  <a:pt x="804" y="344"/>
                  <a:pt x="810" y="347"/>
                </a:cubicBezTo>
                <a:cubicBezTo>
                  <a:pt x="811" y="348"/>
                  <a:pt x="812" y="349"/>
                  <a:pt x="813" y="350"/>
                </a:cubicBezTo>
                <a:cubicBezTo>
                  <a:pt x="813" y="350"/>
                  <a:pt x="813" y="350"/>
                  <a:pt x="814" y="350"/>
                </a:cubicBezTo>
                <a:cubicBezTo>
                  <a:pt x="815" y="351"/>
                  <a:pt x="816" y="352"/>
                  <a:pt x="817" y="352"/>
                </a:cubicBezTo>
                <a:cubicBezTo>
                  <a:pt x="817" y="353"/>
                  <a:pt x="817" y="353"/>
                  <a:pt x="817" y="353"/>
                </a:cubicBezTo>
                <a:cubicBezTo>
                  <a:pt x="821" y="355"/>
                  <a:pt x="824" y="358"/>
                  <a:pt x="827" y="361"/>
                </a:cubicBezTo>
                <a:cubicBezTo>
                  <a:pt x="827" y="361"/>
                  <a:pt x="827" y="361"/>
                  <a:pt x="827" y="361"/>
                </a:cubicBezTo>
                <a:cubicBezTo>
                  <a:pt x="828" y="362"/>
                  <a:pt x="829" y="363"/>
                  <a:pt x="830" y="364"/>
                </a:cubicBezTo>
                <a:cubicBezTo>
                  <a:pt x="830" y="364"/>
                  <a:pt x="830" y="364"/>
                  <a:pt x="831" y="364"/>
                </a:cubicBezTo>
                <a:cubicBezTo>
                  <a:pt x="834" y="368"/>
                  <a:pt x="838" y="373"/>
                  <a:pt x="841" y="377"/>
                </a:cubicBezTo>
                <a:cubicBezTo>
                  <a:pt x="841" y="377"/>
                  <a:pt x="842" y="378"/>
                  <a:pt x="842" y="378"/>
                </a:cubicBezTo>
                <a:cubicBezTo>
                  <a:pt x="842" y="379"/>
                  <a:pt x="843" y="380"/>
                  <a:pt x="844" y="381"/>
                </a:cubicBezTo>
                <a:cubicBezTo>
                  <a:pt x="844" y="381"/>
                  <a:pt x="844" y="381"/>
                  <a:pt x="844" y="382"/>
                </a:cubicBezTo>
                <a:cubicBezTo>
                  <a:pt x="847" y="385"/>
                  <a:pt x="849" y="389"/>
                  <a:pt x="851" y="392"/>
                </a:cubicBezTo>
                <a:cubicBezTo>
                  <a:pt x="851" y="392"/>
                  <a:pt x="851" y="393"/>
                  <a:pt x="851" y="393"/>
                </a:cubicBezTo>
                <a:cubicBezTo>
                  <a:pt x="851" y="394"/>
                  <a:pt x="852" y="395"/>
                  <a:pt x="852" y="396"/>
                </a:cubicBezTo>
                <a:cubicBezTo>
                  <a:pt x="853" y="396"/>
                  <a:pt x="853" y="397"/>
                  <a:pt x="853" y="397"/>
                </a:cubicBezTo>
                <a:cubicBezTo>
                  <a:pt x="853" y="398"/>
                  <a:pt x="854" y="399"/>
                  <a:pt x="854" y="401"/>
                </a:cubicBezTo>
                <a:cubicBezTo>
                  <a:pt x="857" y="407"/>
                  <a:pt x="859" y="414"/>
                  <a:pt x="861" y="421"/>
                </a:cubicBezTo>
                <a:cubicBezTo>
                  <a:pt x="861" y="423"/>
                  <a:pt x="862" y="424"/>
                  <a:pt x="862" y="426"/>
                </a:cubicBezTo>
                <a:cubicBezTo>
                  <a:pt x="862" y="427"/>
                  <a:pt x="862" y="427"/>
                  <a:pt x="862" y="428"/>
                </a:cubicBezTo>
                <a:cubicBezTo>
                  <a:pt x="862" y="429"/>
                  <a:pt x="863" y="430"/>
                  <a:pt x="863" y="431"/>
                </a:cubicBezTo>
                <a:cubicBezTo>
                  <a:pt x="863" y="432"/>
                  <a:pt x="863" y="433"/>
                  <a:pt x="863" y="433"/>
                </a:cubicBezTo>
                <a:cubicBezTo>
                  <a:pt x="863" y="435"/>
                  <a:pt x="863" y="436"/>
                  <a:pt x="863" y="438"/>
                </a:cubicBezTo>
                <a:cubicBezTo>
                  <a:pt x="863" y="438"/>
                  <a:pt x="863" y="438"/>
                  <a:pt x="863" y="438"/>
                </a:cubicBezTo>
                <a:cubicBezTo>
                  <a:pt x="863" y="440"/>
                  <a:pt x="864" y="442"/>
                  <a:pt x="864" y="444"/>
                </a:cubicBezTo>
                <a:lnTo>
                  <a:pt x="864" y="445"/>
                </a:lnTo>
                <a:cubicBezTo>
                  <a:pt x="864" y="447"/>
                  <a:pt x="864" y="448"/>
                  <a:pt x="864" y="449"/>
                </a:cubicBezTo>
                <a:cubicBezTo>
                  <a:pt x="864" y="450"/>
                  <a:pt x="864" y="450"/>
                  <a:pt x="864" y="451"/>
                </a:cubicBezTo>
                <a:cubicBezTo>
                  <a:pt x="863" y="453"/>
                  <a:pt x="863" y="454"/>
                  <a:pt x="863" y="456"/>
                </a:cubicBezTo>
                <a:cubicBezTo>
                  <a:pt x="863" y="458"/>
                  <a:pt x="863" y="460"/>
                  <a:pt x="863" y="462"/>
                </a:cubicBezTo>
                <a:close/>
                <a:moveTo>
                  <a:pt x="942" y="498"/>
                </a:moveTo>
                <a:lnTo>
                  <a:pt x="948" y="429"/>
                </a:lnTo>
                <a:lnTo>
                  <a:pt x="908" y="425"/>
                </a:lnTo>
                <a:cubicBezTo>
                  <a:pt x="906" y="406"/>
                  <a:pt x="900" y="387"/>
                  <a:pt x="891" y="370"/>
                </a:cubicBezTo>
                <a:lnTo>
                  <a:pt x="922" y="344"/>
                </a:lnTo>
                <a:lnTo>
                  <a:pt x="877" y="291"/>
                </a:lnTo>
                <a:lnTo>
                  <a:pt x="846" y="317"/>
                </a:lnTo>
                <a:cubicBezTo>
                  <a:pt x="831" y="305"/>
                  <a:pt x="814" y="296"/>
                  <a:pt x="795" y="290"/>
                </a:cubicBezTo>
                <a:lnTo>
                  <a:pt x="798" y="250"/>
                </a:lnTo>
                <a:lnTo>
                  <a:pt x="729" y="244"/>
                </a:lnTo>
                <a:lnTo>
                  <a:pt x="725" y="284"/>
                </a:lnTo>
                <a:cubicBezTo>
                  <a:pt x="706" y="287"/>
                  <a:pt x="687" y="293"/>
                  <a:pt x="670" y="302"/>
                </a:cubicBezTo>
                <a:lnTo>
                  <a:pt x="644" y="271"/>
                </a:lnTo>
                <a:lnTo>
                  <a:pt x="591" y="316"/>
                </a:lnTo>
                <a:lnTo>
                  <a:pt x="617" y="346"/>
                </a:lnTo>
                <a:cubicBezTo>
                  <a:pt x="605" y="362"/>
                  <a:pt x="596" y="379"/>
                  <a:pt x="590" y="398"/>
                </a:cubicBezTo>
                <a:lnTo>
                  <a:pt x="550" y="394"/>
                </a:lnTo>
                <a:lnTo>
                  <a:pt x="544" y="464"/>
                </a:lnTo>
                <a:lnTo>
                  <a:pt x="584" y="467"/>
                </a:lnTo>
                <a:cubicBezTo>
                  <a:pt x="587" y="487"/>
                  <a:pt x="593" y="505"/>
                  <a:pt x="602" y="522"/>
                </a:cubicBezTo>
                <a:lnTo>
                  <a:pt x="571" y="548"/>
                </a:lnTo>
                <a:lnTo>
                  <a:pt x="616" y="601"/>
                </a:lnTo>
                <a:lnTo>
                  <a:pt x="647" y="575"/>
                </a:lnTo>
                <a:cubicBezTo>
                  <a:pt x="662" y="587"/>
                  <a:pt x="679" y="596"/>
                  <a:pt x="698" y="602"/>
                </a:cubicBezTo>
                <a:lnTo>
                  <a:pt x="694" y="642"/>
                </a:lnTo>
                <a:lnTo>
                  <a:pt x="764" y="648"/>
                </a:lnTo>
                <a:lnTo>
                  <a:pt x="767" y="608"/>
                </a:lnTo>
                <a:cubicBezTo>
                  <a:pt x="787" y="606"/>
                  <a:pt x="805" y="600"/>
                  <a:pt x="822" y="591"/>
                </a:cubicBezTo>
                <a:lnTo>
                  <a:pt x="848" y="621"/>
                </a:lnTo>
                <a:lnTo>
                  <a:pt x="901" y="577"/>
                </a:lnTo>
                <a:lnTo>
                  <a:pt x="876" y="546"/>
                </a:lnTo>
                <a:cubicBezTo>
                  <a:pt x="887" y="531"/>
                  <a:pt x="896" y="513"/>
                  <a:pt x="902" y="494"/>
                </a:cubicBezTo>
                <a:lnTo>
                  <a:pt x="942" y="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" name="Freeform 12"/>
          <p:cNvSpPr>
            <a:spLocks noEditPoints="1"/>
          </p:cNvSpPr>
          <p:nvPr/>
        </p:nvSpPr>
        <p:spPr bwMode="auto">
          <a:xfrm>
            <a:off x="3194050" y="2533650"/>
            <a:ext cx="852488" cy="822325"/>
          </a:xfrm>
          <a:custGeom>
            <a:avLst/>
            <a:gdLst>
              <a:gd name="T0" fmla="*/ 355342 w 1022"/>
              <a:gd name="T1" fmla="*/ 745417 h 973"/>
              <a:gd name="T2" fmla="*/ 355342 w 1022"/>
              <a:gd name="T3" fmla="*/ 782603 h 973"/>
              <a:gd name="T4" fmla="*/ 516331 w 1022"/>
              <a:gd name="T5" fmla="*/ 764010 h 973"/>
              <a:gd name="T6" fmla="*/ 497146 w 1022"/>
              <a:gd name="T7" fmla="*/ 687102 h 973"/>
              <a:gd name="T8" fmla="*/ 355342 w 1022"/>
              <a:gd name="T9" fmla="*/ 687102 h 973"/>
              <a:gd name="T10" fmla="*/ 355342 w 1022"/>
              <a:gd name="T11" fmla="*/ 725133 h 973"/>
              <a:gd name="T12" fmla="*/ 516331 w 1022"/>
              <a:gd name="T13" fmla="*/ 705695 h 973"/>
              <a:gd name="T14" fmla="*/ 426244 w 1022"/>
              <a:gd name="T15" fmla="*/ 822325 h 973"/>
              <a:gd name="T16" fmla="*/ 487970 w 1022"/>
              <a:gd name="T17" fmla="*/ 799506 h 973"/>
              <a:gd name="T18" fmla="*/ 426244 w 1022"/>
              <a:gd name="T19" fmla="*/ 822325 h 973"/>
              <a:gd name="T20" fmla="*/ 428746 w 1022"/>
              <a:gd name="T21" fmla="*/ 220583 h 973"/>
              <a:gd name="T22" fmla="*/ 226885 w 1022"/>
              <a:gd name="T23" fmla="*/ 410740 h 973"/>
              <a:gd name="T24" fmla="*/ 347001 w 1022"/>
              <a:gd name="T25" fmla="*/ 665128 h 973"/>
              <a:gd name="T26" fmla="*/ 428746 w 1022"/>
              <a:gd name="T27" fmla="*/ 671044 h 973"/>
              <a:gd name="T28" fmla="*/ 528843 w 1022"/>
              <a:gd name="T29" fmla="*/ 609349 h 973"/>
              <a:gd name="T30" fmla="*/ 428746 w 1022"/>
              <a:gd name="T31" fmla="*/ 220583 h 973"/>
              <a:gd name="T32" fmla="*/ 167662 w 1022"/>
              <a:gd name="T33" fmla="*/ 445391 h 973"/>
              <a:gd name="T34" fmla="*/ 32531 w 1022"/>
              <a:gd name="T35" fmla="*/ 418346 h 973"/>
              <a:gd name="T36" fmla="*/ 32531 w 1022"/>
              <a:gd name="T37" fmla="*/ 471590 h 973"/>
              <a:gd name="T38" fmla="*/ 167662 w 1022"/>
              <a:gd name="T39" fmla="*/ 445391 h 973"/>
              <a:gd name="T40" fmla="*/ 819957 w 1022"/>
              <a:gd name="T41" fmla="*/ 418346 h 973"/>
              <a:gd name="T42" fmla="*/ 685661 w 1022"/>
              <a:gd name="T43" fmla="*/ 445391 h 973"/>
              <a:gd name="T44" fmla="*/ 819957 w 1022"/>
              <a:gd name="T45" fmla="*/ 471590 h 973"/>
              <a:gd name="T46" fmla="*/ 819957 w 1022"/>
              <a:gd name="T47" fmla="*/ 418346 h 973"/>
              <a:gd name="T48" fmla="*/ 652295 w 1022"/>
              <a:gd name="T49" fmla="*/ 250163 h 973"/>
              <a:gd name="T50" fmla="*/ 729036 w 1022"/>
              <a:gd name="T51" fmla="*/ 134378 h 973"/>
              <a:gd name="T52" fmla="*/ 614759 w 1022"/>
              <a:gd name="T53" fmla="*/ 212131 h 973"/>
              <a:gd name="T54" fmla="*/ 652295 w 1022"/>
              <a:gd name="T55" fmla="*/ 250163 h 973"/>
              <a:gd name="T56" fmla="*/ 423742 w 1022"/>
              <a:gd name="T57" fmla="*/ 169874 h 973"/>
              <a:gd name="T58" fmla="*/ 450434 w 1022"/>
              <a:gd name="T59" fmla="*/ 32961 h 973"/>
              <a:gd name="T60" fmla="*/ 397049 w 1022"/>
              <a:gd name="T61" fmla="*/ 32961 h 973"/>
              <a:gd name="T62" fmla="*/ 423742 w 1022"/>
              <a:gd name="T63" fmla="*/ 169874 h 973"/>
              <a:gd name="T64" fmla="*/ 191017 w 1022"/>
              <a:gd name="T65" fmla="*/ 239176 h 973"/>
              <a:gd name="T66" fmla="*/ 228554 w 1022"/>
              <a:gd name="T67" fmla="*/ 201144 h 973"/>
              <a:gd name="T68" fmla="*/ 114277 w 1022"/>
              <a:gd name="T69" fmla="*/ 123391 h 973"/>
              <a:gd name="T70" fmla="*/ 191017 w 1022"/>
              <a:gd name="T71" fmla="*/ 239176 h 973"/>
              <a:gd name="T72" fmla="*/ 200193 w 1022"/>
              <a:gd name="T73" fmla="*/ 638929 h 973"/>
              <a:gd name="T74" fmla="*/ 123452 w 1022"/>
              <a:gd name="T75" fmla="*/ 755559 h 973"/>
              <a:gd name="T76" fmla="*/ 237729 w 1022"/>
              <a:gd name="T77" fmla="*/ 677805 h 973"/>
              <a:gd name="T78" fmla="*/ 200193 w 1022"/>
              <a:gd name="T79" fmla="*/ 638929 h 973"/>
              <a:gd name="T80" fmla="*/ 661471 w 1022"/>
              <a:gd name="T81" fmla="*/ 649916 h 973"/>
              <a:gd name="T82" fmla="*/ 623934 w 1022"/>
              <a:gd name="T83" fmla="*/ 687947 h 973"/>
              <a:gd name="T84" fmla="*/ 738211 w 1022"/>
              <a:gd name="T85" fmla="*/ 765700 h 973"/>
              <a:gd name="T86" fmla="*/ 661471 w 1022"/>
              <a:gd name="T87" fmla="*/ 649916 h 973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022" h="973">
                <a:moveTo>
                  <a:pt x="596" y="882"/>
                </a:moveTo>
                <a:lnTo>
                  <a:pt x="426" y="882"/>
                </a:lnTo>
                <a:cubicBezTo>
                  <a:pt x="414" y="882"/>
                  <a:pt x="403" y="892"/>
                  <a:pt x="403" y="904"/>
                </a:cubicBezTo>
                <a:cubicBezTo>
                  <a:pt x="403" y="916"/>
                  <a:pt x="414" y="926"/>
                  <a:pt x="426" y="926"/>
                </a:cubicBezTo>
                <a:lnTo>
                  <a:pt x="596" y="926"/>
                </a:lnTo>
                <a:cubicBezTo>
                  <a:pt x="609" y="926"/>
                  <a:pt x="619" y="916"/>
                  <a:pt x="619" y="904"/>
                </a:cubicBezTo>
                <a:cubicBezTo>
                  <a:pt x="619" y="892"/>
                  <a:pt x="609" y="882"/>
                  <a:pt x="596" y="882"/>
                </a:cubicBezTo>
                <a:close/>
                <a:moveTo>
                  <a:pt x="596" y="813"/>
                </a:moveTo>
                <a:lnTo>
                  <a:pt x="596" y="813"/>
                </a:lnTo>
                <a:lnTo>
                  <a:pt x="426" y="813"/>
                </a:lnTo>
                <a:cubicBezTo>
                  <a:pt x="414" y="813"/>
                  <a:pt x="403" y="823"/>
                  <a:pt x="403" y="835"/>
                </a:cubicBezTo>
                <a:cubicBezTo>
                  <a:pt x="403" y="848"/>
                  <a:pt x="414" y="858"/>
                  <a:pt x="426" y="858"/>
                </a:cubicBezTo>
                <a:lnTo>
                  <a:pt x="596" y="858"/>
                </a:lnTo>
                <a:cubicBezTo>
                  <a:pt x="609" y="858"/>
                  <a:pt x="619" y="848"/>
                  <a:pt x="619" y="835"/>
                </a:cubicBezTo>
                <a:cubicBezTo>
                  <a:pt x="619" y="823"/>
                  <a:pt x="609" y="813"/>
                  <a:pt x="596" y="813"/>
                </a:cubicBezTo>
                <a:close/>
                <a:moveTo>
                  <a:pt x="511" y="973"/>
                </a:moveTo>
                <a:lnTo>
                  <a:pt x="511" y="973"/>
                </a:lnTo>
                <a:lnTo>
                  <a:pt x="585" y="946"/>
                </a:lnTo>
                <a:lnTo>
                  <a:pt x="437" y="946"/>
                </a:lnTo>
                <a:lnTo>
                  <a:pt x="511" y="973"/>
                </a:lnTo>
                <a:close/>
                <a:moveTo>
                  <a:pt x="514" y="261"/>
                </a:moveTo>
                <a:lnTo>
                  <a:pt x="514" y="261"/>
                </a:lnTo>
                <a:lnTo>
                  <a:pt x="508" y="261"/>
                </a:lnTo>
                <a:cubicBezTo>
                  <a:pt x="384" y="261"/>
                  <a:pt x="272" y="362"/>
                  <a:pt x="272" y="486"/>
                </a:cubicBezTo>
                <a:cubicBezTo>
                  <a:pt x="272" y="611"/>
                  <a:pt x="377" y="682"/>
                  <a:pt x="388" y="721"/>
                </a:cubicBezTo>
                <a:cubicBezTo>
                  <a:pt x="398" y="759"/>
                  <a:pt x="388" y="778"/>
                  <a:pt x="416" y="787"/>
                </a:cubicBezTo>
                <a:cubicBezTo>
                  <a:pt x="444" y="796"/>
                  <a:pt x="508" y="794"/>
                  <a:pt x="508" y="794"/>
                </a:cubicBezTo>
                <a:lnTo>
                  <a:pt x="514" y="794"/>
                </a:lnTo>
                <a:cubicBezTo>
                  <a:pt x="514" y="794"/>
                  <a:pt x="578" y="796"/>
                  <a:pt x="606" y="787"/>
                </a:cubicBezTo>
                <a:cubicBezTo>
                  <a:pt x="634" y="778"/>
                  <a:pt x="624" y="759"/>
                  <a:pt x="634" y="721"/>
                </a:cubicBezTo>
                <a:cubicBezTo>
                  <a:pt x="645" y="682"/>
                  <a:pt x="750" y="611"/>
                  <a:pt x="750" y="486"/>
                </a:cubicBezTo>
                <a:cubicBezTo>
                  <a:pt x="750" y="362"/>
                  <a:pt x="638" y="261"/>
                  <a:pt x="514" y="261"/>
                </a:cubicBezTo>
                <a:close/>
                <a:moveTo>
                  <a:pt x="201" y="527"/>
                </a:moveTo>
                <a:lnTo>
                  <a:pt x="201" y="527"/>
                </a:lnTo>
                <a:cubicBezTo>
                  <a:pt x="201" y="509"/>
                  <a:pt x="183" y="495"/>
                  <a:pt x="162" y="495"/>
                </a:cubicBezTo>
                <a:lnTo>
                  <a:pt x="39" y="495"/>
                </a:lnTo>
                <a:cubicBezTo>
                  <a:pt x="17" y="495"/>
                  <a:pt x="0" y="509"/>
                  <a:pt x="0" y="527"/>
                </a:cubicBezTo>
                <a:cubicBezTo>
                  <a:pt x="0" y="544"/>
                  <a:pt x="17" y="558"/>
                  <a:pt x="39" y="558"/>
                </a:cubicBezTo>
                <a:lnTo>
                  <a:pt x="162" y="558"/>
                </a:lnTo>
                <a:cubicBezTo>
                  <a:pt x="183" y="558"/>
                  <a:pt x="201" y="544"/>
                  <a:pt x="201" y="527"/>
                </a:cubicBezTo>
                <a:close/>
                <a:moveTo>
                  <a:pt x="983" y="495"/>
                </a:moveTo>
                <a:lnTo>
                  <a:pt x="983" y="495"/>
                </a:lnTo>
                <a:lnTo>
                  <a:pt x="860" y="495"/>
                </a:lnTo>
                <a:cubicBezTo>
                  <a:pt x="839" y="495"/>
                  <a:pt x="822" y="509"/>
                  <a:pt x="822" y="527"/>
                </a:cubicBezTo>
                <a:cubicBezTo>
                  <a:pt x="822" y="544"/>
                  <a:pt x="839" y="558"/>
                  <a:pt x="860" y="558"/>
                </a:cubicBezTo>
                <a:lnTo>
                  <a:pt x="983" y="558"/>
                </a:lnTo>
                <a:cubicBezTo>
                  <a:pt x="1005" y="558"/>
                  <a:pt x="1022" y="544"/>
                  <a:pt x="1022" y="527"/>
                </a:cubicBezTo>
                <a:cubicBezTo>
                  <a:pt x="1022" y="509"/>
                  <a:pt x="1005" y="495"/>
                  <a:pt x="983" y="495"/>
                </a:cubicBezTo>
                <a:close/>
                <a:moveTo>
                  <a:pt x="782" y="296"/>
                </a:moveTo>
                <a:lnTo>
                  <a:pt x="782" y="296"/>
                </a:lnTo>
                <a:lnTo>
                  <a:pt x="869" y="209"/>
                </a:lnTo>
                <a:cubicBezTo>
                  <a:pt x="885" y="194"/>
                  <a:pt x="887" y="172"/>
                  <a:pt x="874" y="159"/>
                </a:cubicBezTo>
                <a:cubicBezTo>
                  <a:pt x="862" y="147"/>
                  <a:pt x="839" y="149"/>
                  <a:pt x="824" y="164"/>
                </a:cubicBezTo>
                <a:lnTo>
                  <a:pt x="737" y="251"/>
                </a:lnTo>
                <a:cubicBezTo>
                  <a:pt x="722" y="266"/>
                  <a:pt x="720" y="289"/>
                  <a:pt x="732" y="301"/>
                </a:cubicBezTo>
                <a:cubicBezTo>
                  <a:pt x="745" y="314"/>
                  <a:pt x="767" y="311"/>
                  <a:pt x="782" y="296"/>
                </a:cubicBezTo>
                <a:close/>
                <a:moveTo>
                  <a:pt x="508" y="201"/>
                </a:moveTo>
                <a:lnTo>
                  <a:pt x="508" y="201"/>
                </a:lnTo>
                <a:cubicBezTo>
                  <a:pt x="526" y="201"/>
                  <a:pt x="540" y="183"/>
                  <a:pt x="540" y="162"/>
                </a:cubicBezTo>
                <a:lnTo>
                  <a:pt x="540" y="39"/>
                </a:lnTo>
                <a:cubicBezTo>
                  <a:pt x="540" y="18"/>
                  <a:pt x="526" y="0"/>
                  <a:pt x="508" y="0"/>
                </a:cubicBezTo>
                <a:cubicBezTo>
                  <a:pt x="491" y="0"/>
                  <a:pt x="476" y="18"/>
                  <a:pt x="476" y="39"/>
                </a:cubicBezTo>
                <a:lnTo>
                  <a:pt x="476" y="162"/>
                </a:lnTo>
                <a:cubicBezTo>
                  <a:pt x="476" y="183"/>
                  <a:pt x="491" y="201"/>
                  <a:pt x="508" y="201"/>
                </a:cubicBezTo>
                <a:close/>
                <a:moveTo>
                  <a:pt x="229" y="283"/>
                </a:moveTo>
                <a:lnTo>
                  <a:pt x="229" y="283"/>
                </a:lnTo>
                <a:cubicBezTo>
                  <a:pt x="244" y="299"/>
                  <a:pt x="267" y="301"/>
                  <a:pt x="279" y="288"/>
                </a:cubicBezTo>
                <a:cubicBezTo>
                  <a:pt x="292" y="276"/>
                  <a:pt x="289" y="254"/>
                  <a:pt x="274" y="238"/>
                </a:cubicBezTo>
                <a:lnTo>
                  <a:pt x="187" y="151"/>
                </a:lnTo>
                <a:cubicBezTo>
                  <a:pt x="172" y="136"/>
                  <a:pt x="149" y="134"/>
                  <a:pt x="137" y="146"/>
                </a:cubicBezTo>
                <a:cubicBezTo>
                  <a:pt x="125" y="159"/>
                  <a:pt x="127" y="181"/>
                  <a:pt x="142" y="196"/>
                </a:cubicBezTo>
                <a:lnTo>
                  <a:pt x="229" y="283"/>
                </a:lnTo>
                <a:close/>
                <a:moveTo>
                  <a:pt x="240" y="756"/>
                </a:moveTo>
                <a:lnTo>
                  <a:pt x="240" y="756"/>
                </a:lnTo>
                <a:lnTo>
                  <a:pt x="153" y="843"/>
                </a:lnTo>
                <a:cubicBezTo>
                  <a:pt x="137" y="859"/>
                  <a:pt x="135" y="881"/>
                  <a:pt x="148" y="894"/>
                </a:cubicBezTo>
                <a:cubicBezTo>
                  <a:pt x="160" y="906"/>
                  <a:pt x="183" y="904"/>
                  <a:pt x="198" y="889"/>
                </a:cubicBezTo>
                <a:lnTo>
                  <a:pt x="285" y="802"/>
                </a:lnTo>
                <a:cubicBezTo>
                  <a:pt x="300" y="786"/>
                  <a:pt x="302" y="764"/>
                  <a:pt x="290" y="751"/>
                </a:cubicBezTo>
                <a:cubicBezTo>
                  <a:pt x="277" y="739"/>
                  <a:pt x="255" y="741"/>
                  <a:pt x="240" y="756"/>
                </a:cubicBezTo>
                <a:close/>
                <a:moveTo>
                  <a:pt x="793" y="769"/>
                </a:moveTo>
                <a:lnTo>
                  <a:pt x="793" y="769"/>
                </a:lnTo>
                <a:cubicBezTo>
                  <a:pt x="778" y="754"/>
                  <a:pt x="755" y="752"/>
                  <a:pt x="743" y="764"/>
                </a:cubicBezTo>
                <a:cubicBezTo>
                  <a:pt x="731" y="777"/>
                  <a:pt x="733" y="799"/>
                  <a:pt x="748" y="814"/>
                </a:cubicBezTo>
                <a:lnTo>
                  <a:pt x="835" y="901"/>
                </a:lnTo>
                <a:cubicBezTo>
                  <a:pt x="850" y="916"/>
                  <a:pt x="873" y="919"/>
                  <a:pt x="885" y="906"/>
                </a:cubicBezTo>
                <a:cubicBezTo>
                  <a:pt x="897" y="894"/>
                  <a:pt x="895" y="871"/>
                  <a:pt x="880" y="856"/>
                </a:cubicBezTo>
                <a:lnTo>
                  <a:pt x="793" y="7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" name="Freeform 13"/>
          <p:cNvSpPr>
            <a:spLocks noEditPoints="1"/>
          </p:cNvSpPr>
          <p:nvPr/>
        </p:nvSpPr>
        <p:spPr bwMode="auto">
          <a:xfrm>
            <a:off x="5795963" y="2671763"/>
            <a:ext cx="798513" cy="749300"/>
          </a:xfrm>
          <a:custGeom>
            <a:avLst/>
            <a:gdLst>
              <a:gd name="T0" fmla="*/ 0 w 957"/>
              <a:gd name="T1" fmla="*/ 442807 h 885"/>
              <a:gd name="T2" fmla="*/ 307056 w 957"/>
              <a:gd name="T3" fmla="*/ 749300 h 885"/>
              <a:gd name="T4" fmla="*/ 538183 w 957"/>
              <a:gd name="T5" fmla="*/ 708660 h 885"/>
              <a:gd name="T6" fmla="*/ 485616 w 957"/>
              <a:gd name="T7" fmla="*/ 331047 h 885"/>
              <a:gd name="T8" fmla="*/ 473100 w 957"/>
              <a:gd name="T9" fmla="*/ 695960 h 885"/>
              <a:gd name="T10" fmla="*/ 313731 w 957"/>
              <a:gd name="T11" fmla="*/ 627380 h 885"/>
              <a:gd name="T12" fmla="*/ 270343 w 957"/>
              <a:gd name="T13" fmla="*/ 436880 h 885"/>
              <a:gd name="T14" fmla="*/ 55070 w 957"/>
              <a:gd name="T15" fmla="*/ 430953 h 885"/>
              <a:gd name="T16" fmla="*/ 61745 w 957"/>
              <a:gd name="T17" fmla="*/ 137160 h 885"/>
              <a:gd name="T18" fmla="*/ 313731 w 957"/>
              <a:gd name="T19" fmla="*/ 77893 h 885"/>
              <a:gd name="T20" fmla="*/ 0 w 957"/>
              <a:gd name="T21" fmla="*/ 131233 h 885"/>
              <a:gd name="T22" fmla="*/ 448903 w 957"/>
              <a:gd name="T23" fmla="*/ 154093 h 885"/>
              <a:gd name="T24" fmla="*/ 421368 w 957"/>
              <a:gd name="T25" fmla="*/ 122767 h 885"/>
              <a:gd name="T26" fmla="*/ 443062 w 957"/>
              <a:gd name="T27" fmla="*/ 104140 h 885"/>
              <a:gd name="T28" fmla="*/ 498132 w 957"/>
              <a:gd name="T29" fmla="*/ 104140 h 885"/>
              <a:gd name="T30" fmla="*/ 520661 w 957"/>
              <a:gd name="T31" fmla="*/ 122767 h 885"/>
              <a:gd name="T32" fmla="*/ 493126 w 957"/>
              <a:gd name="T33" fmla="*/ 154093 h 885"/>
              <a:gd name="T34" fmla="*/ 520661 w 957"/>
              <a:gd name="T35" fmla="*/ 186267 h 885"/>
              <a:gd name="T36" fmla="*/ 498132 w 957"/>
              <a:gd name="T37" fmla="*/ 204893 h 885"/>
              <a:gd name="T38" fmla="*/ 443062 w 957"/>
              <a:gd name="T39" fmla="*/ 204893 h 885"/>
              <a:gd name="T40" fmla="*/ 421368 w 957"/>
              <a:gd name="T41" fmla="*/ 186267 h 885"/>
              <a:gd name="T42" fmla="*/ 650826 w 957"/>
              <a:gd name="T43" fmla="*/ 281093 h 885"/>
              <a:gd name="T44" fmla="*/ 787666 w 957"/>
              <a:gd name="T45" fmla="*/ 459740 h 885"/>
              <a:gd name="T46" fmla="*/ 732596 w 957"/>
              <a:gd name="T47" fmla="*/ 475827 h 885"/>
              <a:gd name="T48" fmla="*/ 650826 w 957"/>
              <a:gd name="T49" fmla="*/ 281093 h 885"/>
              <a:gd name="T50" fmla="*/ 569055 w 957"/>
              <a:gd name="T51" fmla="*/ 55033 h 885"/>
              <a:gd name="T52" fmla="*/ 629131 w 957"/>
              <a:gd name="T53" fmla="*/ 280247 h 885"/>
              <a:gd name="T54" fmla="*/ 601597 w 957"/>
              <a:gd name="T55" fmla="*/ 314960 h 885"/>
              <a:gd name="T56" fmla="*/ 550699 w 957"/>
              <a:gd name="T57" fmla="*/ 270087 h 885"/>
              <a:gd name="T58" fmla="*/ 372973 w 957"/>
              <a:gd name="T59" fmla="*/ 55033 h 885"/>
              <a:gd name="T60" fmla="*/ 536514 w 957"/>
              <a:gd name="T61" fmla="*/ 88053 h 885"/>
              <a:gd name="T62" fmla="*/ 405514 w 957"/>
              <a:gd name="T63" fmla="*/ 220980 h 885"/>
              <a:gd name="T64" fmla="*/ 255324 w 957"/>
              <a:gd name="T65" fmla="*/ 651933 h 885"/>
              <a:gd name="T66" fmla="*/ 98458 w 957"/>
              <a:gd name="T67" fmla="*/ 490220 h 885"/>
              <a:gd name="T68" fmla="*/ 255324 w 957"/>
              <a:gd name="T69" fmla="*/ 651933 h 885"/>
              <a:gd name="T70" fmla="*/ 91783 w 957"/>
              <a:gd name="T71" fmla="*/ 211667 h 885"/>
              <a:gd name="T72" fmla="*/ 313731 w 957"/>
              <a:gd name="T73" fmla="*/ 224367 h 885"/>
              <a:gd name="T74" fmla="*/ 199420 w 957"/>
              <a:gd name="T75" fmla="*/ 181187 h 885"/>
              <a:gd name="T76" fmla="*/ 91783 w 957"/>
              <a:gd name="T77" fmla="*/ 342900 h 885"/>
              <a:gd name="T78" fmla="*/ 100961 w 957"/>
              <a:gd name="T79" fmla="*/ 381000 h 885"/>
              <a:gd name="T80" fmla="*/ 316235 w 957"/>
              <a:gd name="T81" fmla="*/ 340360 h 885"/>
              <a:gd name="T82" fmla="*/ 91783 w 957"/>
              <a:gd name="T83" fmla="*/ 342900 h 885"/>
              <a:gd name="T84" fmla="*/ 91783 w 957"/>
              <a:gd name="T85" fmla="*/ 290407 h 885"/>
              <a:gd name="T86" fmla="*/ 316235 w 957"/>
              <a:gd name="T87" fmla="*/ 302260 h 885"/>
              <a:gd name="T88" fmla="*/ 328750 w 957"/>
              <a:gd name="T89" fmla="*/ 281093 h 885"/>
              <a:gd name="T90" fmla="*/ 196916 w 957"/>
              <a:gd name="T91" fmla="*/ 261620 h 885"/>
              <a:gd name="T92" fmla="*/ 91783 w 957"/>
              <a:gd name="T93" fmla="*/ 277707 h 88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957" h="885">
                <a:moveTo>
                  <a:pt x="0" y="155"/>
                </a:moveTo>
                <a:cubicBezTo>
                  <a:pt x="0" y="278"/>
                  <a:pt x="0" y="400"/>
                  <a:pt x="0" y="523"/>
                </a:cubicBezTo>
                <a:cubicBezTo>
                  <a:pt x="0" y="533"/>
                  <a:pt x="161" y="687"/>
                  <a:pt x="181" y="707"/>
                </a:cubicBezTo>
                <a:cubicBezTo>
                  <a:pt x="202" y="728"/>
                  <a:pt x="355" y="885"/>
                  <a:pt x="368" y="885"/>
                </a:cubicBezTo>
                <a:cubicBezTo>
                  <a:pt x="442" y="885"/>
                  <a:pt x="516" y="885"/>
                  <a:pt x="589" y="885"/>
                </a:cubicBezTo>
                <a:cubicBezTo>
                  <a:pt x="620" y="885"/>
                  <a:pt x="632" y="856"/>
                  <a:pt x="645" y="837"/>
                </a:cubicBezTo>
                <a:cubicBezTo>
                  <a:pt x="645" y="684"/>
                  <a:pt x="645" y="532"/>
                  <a:pt x="645" y="380"/>
                </a:cubicBezTo>
                <a:cubicBezTo>
                  <a:pt x="631" y="385"/>
                  <a:pt x="590" y="368"/>
                  <a:pt x="582" y="391"/>
                </a:cubicBezTo>
                <a:cubicBezTo>
                  <a:pt x="577" y="401"/>
                  <a:pt x="582" y="573"/>
                  <a:pt x="582" y="608"/>
                </a:cubicBezTo>
                <a:cubicBezTo>
                  <a:pt x="582" y="643"/>
                  <a:pt x="592" y="822"/>
                  <a:pt x="567" y="822"/>
                </a:cubicBezTo>
                <a:cubicBezTo>
                  <a:pt x="507" y="822"/>
                  <a:pt x="447" y="822"/>
                  <a:pt x="387" y="822"/>
                </a:cubicBezTo>
                <a:cubicBezTo>
                  <a:pt x="368" y="822"/>
                  <a:pt x="376" y="760"/>
                  <a:pt x="376" y="741"/>
                </a:cubicBezTo>
                <a:cubicBezTo>
                  <a:pt x="376" y="710"/>
                  <a:pt x="376" y="679"/>
                  <a:pt x="376" y="649"/>
                </a:cubicBezTo>
                <a:cubicBezTo>
                  <a:pt x="376" y="565"/>
                  <a:pt x="376" y="551"/>
                  <a:pt x="324" y="516"/>
                </a:cubicBezTo>
                <a:cubicBezTo>
                  <a:pt x="300" y="516"/>
                  <a:pt x="301" y="509"/>
                  <a:pt x="280" y="509"/>
                </a:cubicBezTo>
                <a:cubicBezTo>
                  <a:pt x="209" y="509"/>
                  <a:pt x="137" y="509"/>
                  <a:pt x="66" y="509"/>
                </a:cubicBezTo>
                <a:cubicBezTo>
                  <a:pt x="66" y="398"/>
                  <a:pt x="66" y="287"/>
                  <a:pt x="66" y="177"/>
                </a:cubicBezTo>
                <a:cubicBezTo>
                  <a:pt x="66" y="168"/>
                  <a:pt x="69" y="169"/>
                  <a:pt x="74" y="162"/>
                </a:cubicBezTo>
                <a:cubicBezTo>
                  <a:pt x="155" y="162"/>
                  <a:pt x="236" y="162"/>
                  <a:pt x="317" y="162"/>
                </a:cubicBezTo>
                <a:cubicBezTo>
                  <a:pt x="333" y="151"/>
                  <a:pt x="375" y="115"/>
                  <a:pt x="376" y="92"/>
                </a:cubicBezTo>
                <a:cubicBezTo>
                  <a:pt x="274" y="92"/>
                  <a:pt x="172" y="92"/>
                  <a:pt x="70" y="92"/>
                </a:cubicBezTo>
                <a:cubicBezTo>
                  <a:pt x="42" y="92"/>
                  <a:pt x="0" y="131"/>
                  <a:pt x="0" y="155"/>
                </a:cubicBezTo>
                <a:close/>
                <a:moveTo>
                  <a:pt x="505" y="215"/>
                </a:moveTo>
                <a:lnTo>
                  <a:pt x="538" y="182"/>
                </a:lnTo>
                <a:lnTo>
                  <a:pt x="505" y="149"/>
                </a:lnTo>
                <a:cubicBezTo>
                  <a:pt x="504" y="148"/>
                  <a:pt x="504" y="146"/>
                  <a:pt x="505" y="145"/>
                </a:cubicBezTo>
                <a:lnTo>
                  <a:pt x="527" y="123"/>
                </a:lnTo>
                <a:cubicBezTo>
                  <a:pt x="528" y="122"/>
                  <a:pt x="530" y="122"/>
                  <a:pt x="531" y="123"/>
                </a:cubicBezTo>
                <a:lnTo>
                  <a:pt x="564" y="156"/>
                </a:lnTo>
                <a:lnTo>
                  <a:pt x="597" y="123"/>
                </a:lnTo>
                <a:cubicBezTo>
                  <a:pt x="599" y="122"/>
                  <a:pt x="601" y="122"/>
                  <a:pt x="602" y="123"/>
                </a:cubicBezTo>
                <a:lnTo>
                  <a:pt x="624" y="145"/>
                </a:lnTo>
                <a:cubicBezTo>
                  <a:pt x="625" y="146"/>
                  <a:pt x="625" y="148"/>
                  <a:pt x="624" y="149"/>
                </a:cubicBezTo>
                <a:lnTo>
                  <a:pt x="591" y="182"/>
                </a:lnTo>
                <a:lnTo>
                  <a:pt x="624" y="215"/>
                </a:lnTo>
                <a:cubicBezTo>
                  <a:pt x="625" y="217"/>
                  <a:pt x="625" y="219"/>
                  <a:pt x="624" y="220"/>
                </a:cubicBezTo>
                <a:lnTo>
                  <a:pt x="602" y="242"/>
                </a:lnTo>
                <a:cubicBezTo>
                  <a:pt x="601" y="243"/>
                  <a:pt x="599" y="243"/>
                  <a:pt x="597" y="242"/>
                </a:cubicBezTo>
                <a:lnTo>
                  <a:pt x="564" y="209"/>
                </a:lnTo>
                <a:lnTo>
                  <a:pt x="531" y="242"/>
                </a:lnTo>
                <a:cubicBezTo>
                  <a:pt x="530" y="243"/>
                  <a:pt x="528" y="243"/>
                  <a:pt x="527" y="242"/>
                </a:cubicBezTo>
                <a:lnTo>
                  <a:pt x="505" y="220"/>
                </a:lnTo>
                <a:cubicBezTo>
                  <a:pt x="504" y="219"/>
                  <a:pt x="504" y="217"/>
                  <a:pt x="505" y="215"/>
                </a:cubicBezTo>
                <a:close/>
                <a:moveTo>
                  <a:pt x="780" y="332"/>
                </a:moveTo>
                <a:lnTo>
                  <a:pt x="944" y="496"/>
                </a:lnTo>
                <a:cubicBezTo>
                  <a:pt x="957" y="509"/>
                  <a:pt x="957" y="530"/>
                  <a:pt x="944" y="543"/>
                </a:cubicBezTo>
                <a:lnTo>
                  <a:pt x="925" y="562"/>
                </a:lnTo>
                <a:cubicBezTo>
                  <a:pt x="912" y="575"/>
                  <a:pt x="891" y="575"/>
                  <a:pt x="878" y="562"/>
                </a:cubicBezTo>
                <a:lnTo>
                  <a:pt x="714" y="398"/>
                </a:lnTo>
                <a:lnTo>
                  <a:pt x="780" y="332"/>
                </a:lnTo>
                <a:close/>
                <a:moveTo>
                  <a:pt x="447" y="65"/>
                </a:moveTo>
                <a:cubicBezTo>
                  <a:pt x="512" y="0"/>
                  <a:pt x="617" y="0"/>
                  <a:pt x="682" y="65"/>
                </a:cubicBezTo>
                <a:cubicBezTo>
                  <a:pt x="740" y="123"/>
                  <a:pt x="747" y="213"/>
                  <a:pt x="701" y="278"/>
                </a:cubicBezTo>
                <a:lnTo>
                  <a:pt x="754" y="331"/>
                </a:lnTo>
                <a:cubicBezTo>
                  <a:pt x="756" y="333"/>
                  <a:pt x="756" y="337"/>
                  <a:pt x="754" y="339"/>
                </a:cubicBezTo>
                <a:lnTo>
                  <a:pt x="721" y="372"/>
                </a:lnTo>
                <a:cubicBezTo>
                  <a:pt x="719" y="374"/>
                  <a:pt x="715" y="374"/>
                  <a:pt x="713" y="372"/>
                </a:cubicBezTo>
                <a:lnTo>
                  <a:pt x="660" y="319"/>
                </a:lnTo>
                <a:cubicBezTo>
                  <a:pt x="595" y="364"/>
                  <a:pt x="505" y="358"/>
                  <a:pt x="447" y="300"/>
                </a:cubicBezTo>
                <a:cubicBezTo>
                  <a:pt x="382" y="235"/>
                  <a:pt x="382" y="130"/>
                  <a:pt x="447" y="65"/>
                </a:cubicBezTo>
                <a:close/>
                <a:moveTo>
                  <a:pt x="486" y="104"/>
                </a:moveTo>
                <a:cubicBezTo>
                  <a:pt x="529" y="60"/>
                  <a:pt x="600" y="60"/>
                  <a:pt x="643" y="104"/>
                </a:cubicBezTo>
                <a:cubicBezTo>
                  <a:pt x="687" y="147"/>
                  <a:pt x="687" y="218"/>
                  <a:pt x="643" y="261"/>
                </a:cubicBezTo>
                <a:cubicBezTo>
                  <a:pt x="600" y="305"/>
                  <a:pt x="529" y="305"/>
                  <a:pt x="486" y="261"/>
                </a:cubicBezTo>
                <a:cubicBezTo>
                  <a:pt x="442" y="218"/>
                  <a:pt x="442" y="147"/>
                  <a:pt x="486" y="104"/>
                </a:cubicBezTo>
                <a:close/>
                <a:moveTo>
                  <a:pt x="306" y="770"/>
                </a:moveTo>
                <a:cubicBezTo>
                  <a:pt x="304" y="706"/>
                  <a:pt x="303" y="643"/>
                  <a:pt x="302" y="579"/>
                </a:cubicBezTo>
                <a:cubicBezTo>
                  <a:pt x="241" y="579"/>
                  <a:pt x="179" y="579"/>
                  <a:pt x="118" y="579"/>
                </a:cubicBezTo>
                <a:cubicBezTo>
                  <a:pt x="117" y="580"/>
                  <a:pt x="116" y="581"/>
                  <a:pt x="115" y="581"/>
                </a:cubicBezTo>
                <a:cubicBezTo>
                  <a:pt x="179" y="644"/>
                  <a:pt x="242" y="707"/>
                  <a:pt x="306" y="770"/>
                </a:cubicBezTo>
                <a:close/>
                <a:moveTo>
                  <a:pt x="110" y="225"/>
                </a:moveTo>
                <a:cubicBezTo>
                  <a:pt x="110" y="233"/>
                  <a:pt x="110" y="242"/>
                  <a:pt x="110" y="250"/>
                </a:cubicBezTo>
                <a:cubicBezTo>
                  <a:pt x="110" y="259"/>
                  <a:pt x="116" y="265"/>
                  <a:pt x="125" y="265"/>
                </a:cubicBezTo>
                <a:cubicBezTo>
                  <a:pt x="209" y="265"/>
                  <a:pt x="292" y="265"/>
                  <a:pt x="376" y="265"/>
                </a:cubicBezTo>
                <a:cubicBezTo>
                  <a:pt x="399" y="265"/>
                  <a:pt x="394" y="228"/>
                  <a:pt x="387" y="214"/>
                </a:cubicBezTo>
                <a:cubicBezTo>
                  <a:pt x="338" y="214"/>
                  <a:pt x="288" y="214"/>
                  <a:pt x="239" y="214"/>
                </a:cubicBezTo>
                <a:cubicBezTo>
                  <a:pt x="209" y="214"/>
                  <a:pt x="110" y="206"/>
                  <a:pt x="110" y="225"/>
                </a:cubicBezTo>
                <a:close/>
                <a:moveTo>
                  <a:pt x="110" y="405"/>
                </a:moveTo>
                <a:cubicBezTo>
                  <a:pt x="110" y="416"/>
                  <a:pt x="110" y="427"/>
                  <a:pt x="110" y="439"/>
                </a:cubicBezTo>
                <a:cubicBezTo>
                  <a:pt x="110" y="447"/>
                  <a:pt x="113" y="450"/>
                  <a:pt x="121" y="450"/>
                </a:cubicBezTo>
                <a:cubicBezTo>
                  <a:pt x="211" y="450"/>
                  <a:pt x="301" y="450"/>
                  <a:pt x="390" y="450"/>
                </a:cubicBezTo>
                <a:cubicBezTo>
                  <a:pt x="392" y="440"/>
                  <a:pt x="400" y="402"/>
                  <a:pt x="379" y="402"/>
                </a:cubicBezTo>
                <a:cubicBezTo>
                  <a:pt x="296" y="402"/>
                  <a:pt x="212" y="402"/>
                  <a:pt x="129" y="402"/>
                </a:cubicBezTo>
                <a:cubicBezTo>
                  <a:pt x="123" y="402"/>
                  <a:pt x="115" y="404"/>
                  <a:pt x="110" y="405"/>
                </a:cubicBezTo>
                <a:close/>
                <a:moveTo>
                  <a:pt x="110" y="328"/>
                </a:moveTo>
                <a:cubicBezTo>
                  <a:pt x="110" y="333"/>
                  <a:pt x="110" y="338"/>
                  <a:pt x="110" y="343"/>
                </a:cubicBezTo>
                <a:cubicBezTo>
                  <a:pt x="110" y="351"/>
                  <a:pt x="113" y="351"/>
                  <a:pt x="118" y="357"/>
                </a:cubicBezTo>
                <a:cubicBezTo>
                  <a:pt x="205" y="357"/>
                  <a:pt x="292" y="357"/>
                  <a:pt x="379" y="357"/>
                </a:cubicBezTo>
                <a:cubicBezTo>
                  <a:pt x="384" y="355"/>
                  <a:pt x="389" y="353"/>
                  <a:pt x="394" y="350"/>
                </a:cubicBezTo>
                <a:cubicBezTo>
                  <a:pt x="394" y="344"/>
                  <a:pt x="394" y="338"/>
                  <a:pt x="394" y="332"/>
                </a:cubicBezTo>
                <a:cubicBezTo>
                  <a:pt x="394" y="320"/>
                  <a:pt x="390" y="317"/>
                  <a:pt x="387" y="309"/>
                </a:cubicBezTo>
                <a:cubicBezTo>
                  <a:pt x="336" y="309"/>
                  <a:pt x="286" y="309"/>
                  <a:pt x="236" y="309"/>
                </a:cubicBezTo>
                <a:cubicBezTo>
                  <a:pt x="211" y="309"/>
                  <a:pt x="187" y="309"/>
                  <a:pt x="162" y="309"/>
                </a:cubicBezTo>
                <a:cubicBezTo>
                  <a:pt x="131" y="310"/>
                  <a:pt x="110" y="299"/>
                  <a:pt x="110" y="3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" name="Rectangle 14"/>
          <p:cNvSpPr>
            <a:spLocks noChangeArrowheads="1"/>
          </p:cNvSpPr>
          <p:nvPr/>
        </p:nvSpPr>
        <p:spPr bwMode="auto">
          <a:xfrm>
            <a:off x="962025" y="3592513"/>
            <a:ext cx="57626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1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Rectangle 17"/>
          <p:cNvSpPr>
            <a:spLocks noChangeArrowheads="1"/>
          </p:cNvSpPr>
          <p:nvPr/>
        </p:nvSpPr>
        <p:spPr bwMode="auto">
          <a:xfrm>
            <a:off x="3281363" y="3592513"/>
            <a:ext cx="57626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2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Rectangle 20"/>
          <p:cNvSpPr>
            <a:spLocks noChangeArrowheads="1"/>
          </p:cNvSpPr>
          <p:nvPr/>
        </p:nvSpPr>
        <p:spPr bwMode="auto">
          <a:xfrm>
            <a:off x="5795963" y="3592513"/>
            <a:ext cx="57626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3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Rectangle 23"/>
          <p:cNvSpPr>
            <a:spLocks noChangeArrowheads="1"/>
          </p:cNvSpPr>
          <p:nvPr/>
        </p:nvSpPr>
        <p:spPr bwMode="auto">
          <a:xfrm>
            <a:off x="8289925" y="3592513"/>
            <a:ext cx="57626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4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Rectangle 26"/>
          <p:cNvSpPr>
            <a:spLocks noChangeArrowheads="1"/>
          </p:cNvSpPr>
          <p:nvPr/>
        </p:nvSpPr>
        <p:spPr bwMode="auto">
          <a:xfrm>
            <a:off x="10674350" y="3592513"/>
            <a:ext cx="57626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5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Freeform 27"/>
          <p:cNvSpPr>
            <a:spLocks noEditPoints="1"/>
          </p:cNvSpPr>
          <p:nvPr/>
        </p:nvSpPr>
        <p:spPr bwMode="auto">
          <a:xfrm>
            <a:off x="998538" y="2698750"/>
            <a:ext cx="676275" cy="725488"/>
          </a:xfrm>
          <a:custGeom>
            <a:avLst/>
            <a:gdLst>
              <a:gd name="T0" fmla="*/ 422255 w 812"/>
              <a:gd name="T1" fmla="*/ 0 h 858"/>
              <a:gd name="T2" fmla="*/ 516368 w 812"/>
              <a:gd name="T3" fmla="*/ 223227 h 858"/>
              <a:gd name="T4" fmla="*/ 445575 w 812"/>
              <a:gd name="T5" fmla="*/ 95548 h 858"/>
              <a:gd name="T6" fmla="*/ 205714 w 812"/>
              <a:gd name="T7" fmla="*/ 71872 h 858"/>
              <a:gd name="T8" fmla="*/ 187391 w 812"/>
              <a:gd name="T9" fmla="*/ 191096 h 858"/>
              <a:gd name="T10" fmla="*/ 71625 w 812"/>
              <a:gd name="T11" fmla="*/ 543693 h 858"/>
              <a:gd name="T12" fmla="*/ 312319 w 812"/>
              <a:gd name="T13" fmla="*/ 566523 h 858"/>
              <a:gd name="T14" fmla="*/ 94112 w 812"/>
              <a:gd name="T15" fmla="*/ 639241 h 858"/>
              <a:gd name="T16" fmla="*/ 0 w 812"/>
              <a:gd name="T17" fmla="*/ 150509 h 858"/>
              <a:gd name="T18" fmla="*/ 600486 w 812"/>
              <a:gd name="T19" fmla="*/ 234219 h 858"/>
              <a:gd name="T20" fmla="*/ 667946 w 812"/>
              <a:gd name="T21" fmla="*/ 302709 h 858"/>
              <a:gd name="T22" fmla="*/ 588826 w 812"/>
              <a:gd name="T23" fmla="*/ 497188 h 858"/>
              <a:gd name="T24" fmla="*/ 634632 w 812"/>
              <a:gd name="T25" fmla="*/ 349215 h 858"/>
              <a:gd name="T26" fmla="*/ 617143 w 812"/>
              <a:gd name="T27" fmla="*/ 306937 h 858"/>
              <a:gd name="T28" fmla="*/ 529693 w 812"/>
              <a:gd name="T29" fmla="*/ 255358 h 858"/>
              <a:gd name="T30" fmla="*/ 611313 w 812"/>
              <a:gd name="T31" fmla="*/ 333995 h 858"/>
              <a:gd name="T32" fmla="*/ 483054 w 812"/>
              <a:gd name="T33" fmla="*/ 575824 h 858"/>
              <a:gd name="T34" fmla="*/ 368120 w 812"/>
              <a:gd name="T35" fmla="*/ 508180 h 858"/>
              <a:gd name="T36" fmla="*/ 509705 w 812"/>
              <a:gd name="T37" fmla="*/ 274806 h 858"/>
              <a:gd name="T38" fmla="*/ 611313 w 812"/>
              <a:gd name="T39" fmla="*/ 333995 h 858"/>
              <a:gd name="T40" fmla="*/ 326478 w 812"/>
              <a:gd name="T41" fmla="*/ 717032 h 858"/>
              <a:gd name="T42" fmla="*/ 411428 w 812"/>
              <a:gd name="T43" fmla="*/ 568214 h 858"/>
              <a:gd name="T44" fmla="*/ 244858 w 812"/>
              <a:gd name="T45" fmla="*/ 125988 h 858"/>
              <a:gd name="T46" fmla="*/ 401434 w 812"/>
              <a:gd name="T47" fmla="*/ 163193 h 858"/>
              <a:gd name="T48" fmla="*/ 244858 w 812"/>
              <a:gd name="T49" fmla="*/ 125988 h 858"/>
              <a:gd name="T50" fmla="*/ 214876 w 812"/>
              <a:gd name="T51" fmla="*/ 369508 h 858"/>
              <a:gd name="T52" fmla="*/ 123262 w 812"/>
              <a:gd name="T53" fmla="*/ 405867 h 858"/>
              <a:gd name="T54" fmla="*/ 123262 w 812"/>
              <a:gd name="T55" fmla="*/ 284953 h 858"/>
              <a:gd name="T56" fmla="*/ 401434 w 812"/>
              <a:gd name="T57" fmla="*/ 322157 h 858"/>
              <a:gd name="T58" fmla="*/ 123262 w 812"/>
              <a:gd name="T59" fmla="*/ 284953 h 858"/>
              <a:gd name="T60" fmla="*/ 401434 w 812"/>
              <a:gd name="T61" fmla="*/ 207161 h 858"/>
              <a:gd name="T62" fmla="*/ 123262 w 812"/>
              <a:gd name="T63" fmla="*/ 243520 h 858"/>
              <a:gd name="T64" fmla="*/ 92446 w 812"/>
              <a:gd name="T65" fmla="*/ 158119 h 858"/>
              <a:gd name="T66" fmla="*/ 173233 w 812"/>
              <a:gd name="T67" fmla="*/ 146281 h 858"/>
              <a:gd name="T68" fmla="*/ 92446 w 812"/>
              <a:gd name="T69" fmla="*/ 158119 h 858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812" h="858">
                <a:moveTo>
                  <a:pt x="179" y="0"/>
                </a:moveTo>
                <a:lnTo>
                  <a:pt x="507" y="0"/>
                </a:lnTo>
                <a:cubicBezTo>
                  <a:pt x="569" y="0"/>
                  <a:pt x="620" y="51"/>
                  <a:pt x="620" y="113"/>
                </a:cubicBezTo>
                <a:lnTo>
                  <a:pt x="620" y="264"/>
                </a:lnTo>
                <a:cubicBezTo>
                  <a:pt x="584" y="292"/>
                  <a:pt x="563" y="318"/>
                  <a:pt x="535" y="356"/>
                </a:cubicBezTo>
                <a:lnTo>
                  <a:pt x="535" y="113"/>
                </a:lnTo>
                <a:cubicBezTo>
                  <a:pt x="535" y="98"/>
                  <a:pt x="522" y="85"/>
                  <a:pt x="507" y="85"/>
                </a:cubicBezTo>
                <a:lnTo>
                  <a:pt x="247" y="85"/>
                </a:lnTo>
                <a:lnTo>
                  <a:pt x="247" y="204"/>
                </a:lnTo>
                <a:cubicBezTo>
                  <a:pt x="247" y="216"/>
                  <a:pt x="237" y="226"/>
                  <a:pt x="225" y="226"/>
                </a:cubicBezTo>
                <a:lnTo>
                  <a:pt x="86" y="226"/>
                </a:lnTo>
                <a:lnTo>
                  <a:pt x="86" y="643"/>
                </a:lnTo>
                <a:cubicBezTo>
                  <a:pt x="86" y="658"/>
                  <a:pt x="98" y="670"/>
                  <a:pt x="113" y="670"/>
                </a:cubicBezTo>
                <a:lnTo>
                  <a:pt x="375" y="670"/>
                </a:lnTo>
                <a:cubicBezTo>
                  <a:pt x="366" y="699"/>
                  <a:pt x="358" y="727"/>
                  <a:pt x="353" y="756"/>
                </a:cubicBezTo>
                <a:lnTo>
                  <a:pt x="113" y="756"/>
                </a:lnTo>
                <a:cubicBezTo>
                  <a:pt x="51" y="756"/>
                  <a:pt x="0" y="705"/>
                  <a:pt x="0" y="643"/>
                </a:cubicBezTo>
                <a:lnTo>
                  <a:pt x="0" y="178"/>
                </a:lnTo>
                <a:lnTo>
                  <a:pt x="179" y="0"/>
                </a:lnTo>
                <a:close/>
                <a:moveTo>
                  <a:pt x="721" y="277"/>
                </a:moveTo>
                <a:cubicBezTo>
                  <a:pt x="733" y="283"/>
                  <a:pt x="740" y="295"/>
                  <a:pt x="743" y="310"/>
                </a:cubicBezTo>
                <a:cubicBezTo>
                  <a:pt x="765" y="316"/>
                  <a:pt x="786" y="330"/>
                  <a:pt x="802" y="358"/>
                </a:cubicBezTo>
                <a:cubicBezTo>
                  <a:pt x="812" y="382"/>
                  <a:pt x="808" y="417"/>
                  <a:pt x="794" y="442"/>
                </a:cubicBezTo>
                <a:cubicBezTo>
                  <a:pt x="770" y="487"/>
                  <a:pt x="736" y="543"/>
                  <a:pt x="707" y="588"/>
                </a:cubicBezTo>
                <a:cubicBezTo>
                  <a:pt x="688" y="595"/>
                  <a:pt x="692" y="556"/>
                  <a:pt x="699" y="546"/>
                </a:cubicBezTo>
                <a:cubicBezTo>
                  <a:pt x="723" y="510"/>
                  <a:pt x="743" y="477"/>
                  <a:pt x="762" y="413"/>
                </a:cubicBezTo>
                <a:cubicBezTo>
                  <a:pt x="766" y="382"/>
                  <a:pt x="752" y="368"/>
                  <a:pt x="743" y="355"/>
                </a:cubicBezTo>
                <a:cubicBezTo>
                  <a:pt x="742" y="358"/>
                  <a:pt x="742" y="360"/>
                  <a:pt x="741" y="363"/>
                </a:cubicBezTo>
                <a:cubicBezTo>
                  <a:pt x="723" y="355"/>
                  <a:pt x="706" y="346"/>
                  <a:pt x="688" y="337"/>
                </a:cubicBezTo>
                <a:cubicBezTo>
                  <a:pt x="670" y="327"/>
                  <a:pt x="653" y="314"/>
                  <a:pt x="636" y="302"/>
                </a:cubicBezTo>
                <a:cubicBezTo>
                  <a:pt x="669" y="274"/>
                  <a:pt x="698" y="264"/>
                  <a:pt x="721" y="277"/>
                </a:cubicBezTo>
                <a:close/>
                <a:moveTo>
                  <a:pt x="734" y="395"/>
                </a:moveTo>
                <a:cubicBezTo>
                  <a:pt x="719" y="445"/>
                  <a:pt x="690" y="508"/>
                  <a:pt x="649" y="579"/>
                </a:cubicBezTo>
                <a:cubicBezTo>
                  <a:pt x="628" y="615"/>
                  <a:pt x="604" y="650"/>
                  <a:pt x="580" y="681"/>
                </a:cubicBezTo>
                <a:cubicBezTo>
                  <a:pt x="557" y="670"/>
                  <a:pt x="535" y="658"/>
                  <a:pt x="512" y="646"/>
                </a:cubicBezTo>
                <a:cubicBezTo>
                  <a:pt x="488" y="633"/>
                  <a:pt x="465" y="617"/>
                  <a:pt x="442" y="601"/>
                </a:cubicBezTo>
                <a:cubicBezTo>
                  <a:pt x="457" y="565"/>
                  <a:pt x="475" y="527"/>
                  <a:pt x="496" y="491"/>
                </a:cubicBezTo>
                <a:cubicBezTo>
                  <a:pt x="536" y="420"/>
                  <a:pt x="576" y="363"/>
                  <a:pt x="612" y="325"/>
                </a:cubicBezTo>
                <a:cubicBezTo>
                  <a:pt x="631" y="338"/>
                  <a:pt x="650" y="351"/>
                  <a:pt x="671" y="363"/>
                </a:cubicBezTo>
                <a:cubicBezTo>
                  <a:pt x="691" y="375"/>
                  <a:pt x="712" y="384"/>
                  <a:pt x="734" y="395"/>
                </a:cubicBezTo>
                <a:close/>
                <a:moveTo>
                  <a:pt x="560" y="707"/>
                </a:moveTo>
                <a:cubicBezTo>
                  <a:pt x="486" y="797"/>
                  <a:pt x="410" y="858"/>
                  <a:pt x="392" y="848"/>
                </a:cubicBezTo>
                <a:cubicBezTo>
                  <a:pt x="375" y="838"/>
                  <a:pt x="389" y="742"/>
                  <a:pt x="430" y="632"/>
                </a:cubicBezTo>
                <a:cubicBezTo>
                  <a:pt x="451" y="645"/>
                  <a:pt x="472" y="659"/>
                  <a:pt x="494" y="672"/>
                </a:cubicBezTo>
                <a:cubicBezTo>
                  <a:pt x="516" y="685"/>
                  <a:pt x="538" y="695"/>
                  <a:pt x="560" y="707"/>
                </a:cubicBezTo>
                <a:close/>
                <a:moveTo>
                  <a:pt x="294" y="149"/>
                </a:moveTo>
                <a:lnTo>
                  <a:pt x="482" y="149"/>
                </a:lnTo>
                <a:lnTo>
                  <a:pt x="482" y="193"/>
                </a:lnTo>
                <a:lnTo>
                  <a:pt x="294" y="193"/>
                </a:lnTo>
                <a:lnTo>
                  <a:pt x="294" y="149"/>
                </a:lnTo>
                <a:close/>
                <a:moveTo>
                  <a:pt x="148" y="437"/>
                </a:moveTo>
                <a:lnTo>
                  <a:pt x="258" y="437"/>
                </a:lnTo>
                <a:lnTo>
                  <a:pt x="258" y="480"/>
                </a:lnTo>
                <a:lnTo>
                  <a:pt x="148" y="480"/>
                </a:lnTo>
                <a:lnTo>
                  <a:pt x="148" y="437"/>
                </a:lnTo>
                <a:close/>
                <a:moveTo>
                  <a:pt x="148" y="337"/>
                </a:moveTo>
                <a:lnTo>
                  <a:pt x="482" y="337"/>
                </a:lnTo>
                <a:lnTo>
                  <a:pt x="482" y="381"/>
                </a:lnTo>
                <a:lnTo>
                  <a:pt x="148" y="381"/>
                </a:lnTo>
                <a:lnTo>
                  <a:pt x="148" y="337"/>
                </a:lnTo>
                <a:close/>
                <a:moveTo>
                  <a:pt x="148" y="245"/>
                </a:moveTo>
                <a:lnTo>
                  <a:pt x="482" y="245"/>
                </a:lnTo>
                <a:lnTo>
                  <a:pt x="482" y="288"/>
                </a:lnTo>
                <a:lnTo>
                  <a:pt x="148" y="288"/>
                </a:lnTo>
                <a:lnTo>
                  <a:pt x="148" y="245"/>
                </a:lnTo>
                <a:close/>
                <a:moveTo>
                  <a:pt x="111" y="187"/>
                </a:moveTo>
                <a:lnTo>
                  <a:pt x="193" y="187"/>
                </a:lnTo>
                <a:cubicBezTo>
                  <a:pt x="201" y="187"/>
                  <a:pt x="208" y="181"/>
                  <a:pt x="208" y="173"/>
                </a:cubicBezTo>
                <a:lnTo>
                  <a:pt x="208" y="91"/>
                </a:lnTo>
                <a:lnTo>
                  <a:pt x="111" y="1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" name="Freeform 28"/>
          <p:cNvSpPr>
            <a:spLocks noEditPoints="1"/>
          </p:cNvSpPr>
          <p:nvPr/>
        </p:nvSpPr>
        <p:spPr bwMode="auto">
          <a:xfrm>
            <a:off x="10712450" y="2752725"/>
            <a:ext cx="769938" cy="650875"/>
          </a:xfrm>
          <a:custGeom>
            <a:avLst/>
            <a:gdLst>
              <a:gd name="T0" fmla="*/ 683184 w 923"/>
              <a:gd name="T1" fmla="*/ 0 h 771"/>
              <a:gd name="T2" fmla="*/ 769938 w 923"/>
              <a:gd name="T3" fmla="*/ 87796 h 771"/>
              <a:gd name="T4" fmla="*/ 744079 w 923"/>
              <a:gd name="T5" fmla="*/ 325860 h 771"/>
              <a:gd name="T6" fmla="*/ 614783 w 923"/>
              <a:gd name="T7" fmla="*/ 351185 h 771"/>
              <a:gd name="T8" fmla="*/ 487155 w 923"/>
              <a:gd name="T9" fmla="*/ 510738 h 771"/>
              <a:gd name="T10" fmla="*/ 487155 w 923"/>
              <a:gd name="T11" fmla="*/ 351185 h 771"/>
              <a:gd name="T12" fmla="*/ 418753 w 923"/>
              <a:gd name="T13" fmla="*/ 310664 h 771"/>
              <a:gd name="T14" fmla="*/ 527195 w 923"/>
              <a:gd name="T15" fmla="*/ 310664 h 771"/>
              <a:gd name="T16" fmla="*/ 527195 w 923"/>
              <a:gd name="T17" fmla="*/ 396772 h 771"/>
              <a:gd name="T18" fmla="*/ 595597 w 923"/>
              <a:gd name="T19" fmla="*/ 310664 h 771"/>
              <a:gd name="T20" fmla="*/ 683184 w 923"/>
              <a:gd name="T21" fmla="*/ 310664 h 771"/>
              <a:gd name="T22" fmla="*/ 729898 w 923"/>
              <a:gd name="T23" fmla="*/ 264233 h 771"/>
              <a:gd name="T24" fmla="*/ 715717 w 923"/>
              <a:gd name="T25" fmla="*/ 54873 h 771"/>
              <a:gd name="T26" fmla="*/ 252753 w 923"/>
              <a:gd name="T27" fmla="*/ 40521 h 771"/>
              <a:gd name="T28" fmla="*/ 206040 w 923"/>
              <a:gd name="T29" fmla="*/ 87796 h 771"/>
              <a:gd name="T30" fmla="*/ 188522 w 923"/>
              <a:gd name="T31" fmla="*/ 300534 h 771"/>
              <a:gd name="T32" fmla="*/ 166000 w 923"/>
              <a:gd name="T33" fmla="*/ 264233 h 771"/>
              <a:gd name="T34" fmla="*/ 191859 w 923"/>
              <a:gd name="T35" fmla="*/ 26170 h 771"/>
              <a:gd name="T36" fmla="*/ 108442 w 923"/>
              <a:gd name="T37" fmla="*/ 290403 h 771"/>
              <a:gd name="T38" fmla="*/ 37538 w 923"/>
              <a:gd name="T39" fmla="*/ 362160 h 771"/>
              <a:gd name="T40" fmla="*/ 179346 w 923"/>
              <a:gd name="T41" fmla="*/ 362160 h 771"/>
              <a:gd name="T42" fmla="*/ 303638 w 923"/>
              <a:gd name="T43" fmla="*/ 223712 h 771"/>
              <a:gd name="T44" fmla="*/ 217718 w 923"/>
              <a:gd name="T45" fmla="*/ 310664 h 771"/>
              <a:gd name="T46" fmla="*/ 388723 w 923"/>
              <a:gd name="T47" fmla="*/ 310664 h 771"/>
              <a:gd name="T48" fmla="*/ 228562 w 923"/>
              <a:gd name="T49" fmla="*/ 631458 h 771"/>
              <a:gd name="T50" fmla="*/ 228562 w 923"/>
              <a:gd name="T51" fmla="*/ 507362 h 771"/>
              <a:gd name="T52" fmla="*/ 237738 w 923"/>
              <a:gd name="T53" fmla="*/ 631458 h 771"/>
              <a:gd name="T54" fmla="*/ 372039 w 923"/>
              <a:gd name="T55" fmla="*/ 650875 h 771"/>
              <a:gd name="T56" fmla="*/ 372039 w 923"/>
              <a:gd name="T57" fmla="*/ 507362 h 771"/>
              <a:gd name="T58" fmla="*/ 381215 w 923"/>
              <a:gd name="T59" fmla="*/ 631458 h 771"/>
              <a:gd name="T60" fmla="*/ 435436 w 923"/>
              <a:gd name="T61" fmla="*/ 462619 h 771"/>
              <a:gd name="T62" fmla="*/ 226060 w 923"/>
              <a:gd name="T63" fmla="*/ 407747 h 771"/>
              <a:gd name="T64" fmla="*/ 172673 w 923"/>
              <a:gd name="T65" fmla="*/ 631458 h 771"/>
              <a:gd name="T66" fmla="*/ 45879 w 923"/>
              <a:gd name="T67" fmla="*/ 627238 h 771"/>
              <a:gd name="T68" fmla="*/ 45879 w 923"/>
              <a:gd name="T69" fmla="*/ 525090 h 771"/>
              <a:gd name="T70" fmla="*/ 54221 w 923"/>
              <a:gd name="T71" fmla="*/ 627238 h 771"/>
              <a:gd name="T72" fmla="*/ 145145 w 923"/>
              <a:gd name="T73" fmla="*/ 639056 h 771"/>
              <a:gd name="T74" fmla="*/ 147648 w 923"/>
              <a:gd name="T75" fmla="*/ 442359 h 771"/>
              <a:gd name="T76" fmla="*/ 0 w 923"/>
              <a:gd name="T77" fmla="*/ 487101 h 771"/>
              <a:gd name="T78" fmla="*/ 45879 w 923"/>
              <a:gd name="T79" fmla="*/ 627238 h 771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923" h="771">
                <a:moveTo>
                  <a:pt x="303" y="0"/>
                </a:moveTo>
                <a:lnTo>
                  <a:pt x="819" y="0"/>
                </a:lnTo>
                <a:cubicBezTo>
                  <a:pt x="848" y="0"/>
                  <a:pt x="873" y="12"/>
                  <a:pt x="892" y="31"/>
                </a:cubicBezTo>
                <a:cubicBezTo>
                  <a:pt x="911" y="50"/>
                  <a:pt x="923" y="76"/>
                  <a:pt x="923" y="104"/>
                </a:cubicBezTo>
                <a:lnTo>
                  <a:pt x="923" y="313"/>
                </a:lnTo>
                <a:cubicBezTo>
                  <a:pt x="923" y="341"/>
                  <a:pt x="911" y="367"/>
                  <a:pt x="892" y="386"/>
                </a:cubicBezTo>
                <a:cubicBezTo>
                  <a:pt x="873" y="405"/>
                  <a:pt x="848" y="416"/>
                  <a:pt x="819" y="416"/>
                </a:cubicBezTo>
                <a:lnTo>
                  <a:pt x="737" y="416"/>
                </a:lnTo>
                <a:lnTo>
                  <a:pt x="626" y="553"/>
                </a:lnTo>
                <a:lnTo>
                  <a:pt x="584" y="605"/>
                </a:lnTo>
                <a:lnTo>
                  <a:pt x="584" y="537"/>
                </a:lnTo>
                <a:lnTo>
                  <a:pt x="584" y="416"/>
                </a:lnTo>
                <a:lnTo>
                  <a:pt x="494" y="416"/>
                </a:lnTo>
                <a:cubicBezTo>
                  <a:pt x="499" y="401"/>
                  <a:pt x="502" y="385"/>
                  <a:pt x="502" y="368"/>
                </a:cubicBezTo>
                <a:lnTo>
                  <a:pt x="608" y="368"/>
                </a:lnTo>
                <a:lnTo>
                  <a:pt x="632" y="368"/>
                </a:lnTo>
                <a:lnTo>
                  <a:pt x="632" y="392"/>
                </a:lnTo>
                <a:lnTo>
                  <a:pt x="632" y="470"/>
                </a:lnTo>
                <a:lnTo>
                  <a:pt x="707" y="377"/>
                </a:lnTo>
                <a:lnTo>
                  <a:pt x="714" y="368"/>
                </a:lnTo>
                <a:lnTo>
                  <a:pt x="726" y="368"/>
                </a:lnTo>
                <a:lnTo>
                  <a:pt x="819" y="368"/>
                </a:lnTo>
                <a:cubicBezTo>
                  <a:pt x="834" y="368"/>
                  <a:pt x="848" y="362"/>
                  <a:pt x="858" y="352"/>
                </a:cubicBezTo>
                <a:cubicBezTo>
                  <a:pt x="868" y="342"/>
                  <a:pt x="875" y="328"/>
                  <a:pt x="875" y="313"/>
                </a:cubicBezTo>
                <a:lnTo>
                  <a:pt x="875" y="104"/>
                </a:lnTo>
                <a:cubicBezTo>
                  <a:pt x="875" y="89"/>
                  <a:pt x="868" y="75"/>
                  <a:pt x="858" y="65"/>
                </a:cubicBezTo>
                <a:cubicBezTo>
                  <a:pt x="848" y="55"/>
                  <a:pt x="834" y="48"/>
                  <a:pt x="819" y="48"/>
                </a:cubicBezTo>
                <a:lnTo>
                  <a:pt x="303" y="48"/>
                </a:lnTo>
                <a:cubicBezTo>
                  <a:pt x="288" y="48"/>
                  <a:pt x="274" y="55"/>
                  <a:pt x="264" y="65"/>
                </a:cubicBezTo>
                <a:cubicBezTo>
                  <a:pt x="253" y="75"/>
                  <a:pt x="247" y="89"/>
                  <a:pt x="247" y="104"/>
                </a:cubicBezTo>
                <a:lnTo>
                  <a:pt x="247" y="293"/>
                </a:lnTo>
                <a:cubicBezTo>
                  <a:pt x="235" y="311"/>
                  <a:pt x="228" y="333"/>
                  <a:pt x="226" y="356"/>
                </a:cubicBezTo>
                <a:cubicBezTo>
                  <a:pt x="219" y="347"/>
                  <a:pt x="210" y="338"/>
                  <a:pt x="201" y="332"/>
                </a:cubicBezTo>
                <a:cubicBezTo>
                  <a:pt x="200" y="325"/>
                  <a:pt x="199" y="319"/>
                  <a:pt x="199" y="313"/>
                </a:cubicBezTo>
                <a:lnTo>
                  <a:pt x="199" y="104"/>
                </a:lnTo>
                <a:cubicBezTo>
                  <a:pt x="199" y="76"/>
                  <a:pt x="211" y="50"/>
                  <a:pt x="230" y="31"/>
                </a:cubicBezTo>
                <a:cubicBezTo>
                  <a:pt x="248" y="12"/>
                  <a:pt x="274" y="0"/>
                  <a:pt x="303" y="0"/>
                </a:cubicBezTo>
                <a:close/>
                <a:moveTo>
                  <a:pt x="130" y="344"/>
                </a:moveTo>
                <a:lnTo>
                  <a:pt x="130" y="344"/>
                </a:lnTo>
                <a:cubicBezTo>
                  <a:pt x="83" y="344"/>
                  <a:pt x="45" y="382"/>
                  <a:pt x="45" y="429"/>
                </a:cubicBezTo>
                <a:cubicBezTo>
                  <a:pt x="45" y="476"/>
                  <a:pt x="83" y="514"/>
                  <a:pt x="130" y="514"/>
                </a:cubicBezTo>
                <a:cubicBezTo>
                  <a:pt x="177" y="514"/>
                  <a:pt x="215" y="476"/>
                  <a:pt x="215" y="429"/>
                </a:cubicBezTo>
                <a:cubicBezTo>
                  <a:pt x="215" y="382"/>
                  <a:pt x="177" y="344"/>
                  <a:pt x="130" y="344"/>
                </a:cubicBezTo>
                <a:close/>
                <a:moveTo>
                  <a:pt x="364" y="265"/>
                </a:moveTo>
                <a:lnTo>
                  <a:pt x="364" y="265"/>
                </a:lnTo>
                <a:cubicBezTo>
                  <a:pt x="307" y="265"/>
                  <a:pt x="261" y="311"/>
                  <a:pt x="261" y="368"/>
                </a:cubicBezTo>
                <a:cubicBezTo>
                  <a:pt x="261" y="425"/>
                  <a:pt x="307" y="471"/>
                  <a:pt x="364" y="471"/>
                </a:cubicBezTo>
                <a:cubicBezTo>
                  <a:pt x="420" y="471"/>
                  <a:pt x="466" y="425"/>
                  <a:pt x="466" y="368"/>
                </a:cubicBezTo>
                <a:cubicBezTo>
                  <a:pt x="466" y="311"/>
                  <a:pt x="420" y="265"/>
                  <a:pt x="364" y="265"/>
                </a:cubicBezTo>
                <a:close/>
                <a:moveTo>
                  <a:pt x="274" y="748"/>
                </a:moveTo>
                <a:lnTo>
                  <a:pt x="274" y="748"/>
                </a:lnTo>
                <a:lnTo>
                  <a:pt x="274" y="601"/>
                </a:lnTo>
                <a:lnTo>
                  <a:pt x="285" y="601"/>
                </a:lnTo>
                <a:lnTo>
                  <a:pt x="285" y="748"/>
                </a:lnTo>
                <a:lnTo>
                  <a:pt x="285" y="771"/>
                </a:lnTo>
                <a:lnTo>
                  <a:pt x="446" y="771"/>
                </a:lnTo>
                <a:lnTo>
                  <a:pt x="446" y="748"/>
                </a:lnTo>
                <a:lnTo>
                  <a:pt x="446" y="601"/>
                </a:lnTo>
                <a:lnTo>
                  <a:pt x="457" y="601"/>
                </a:lnTo>
                <a:lnTo>
                  <a:pt x="457" y="748"/>
                </a:lnTo>
                <a:lnTo>
                  <a:pt x="522" y="748"/>
                </a:lnTo>
                <a:lnTo>
                  <a:pt x="522" y="548"/>
                </a:lnTo>
                <a:cubicBezTo>
                  <a:pt x="522" y="512"/>
                  <a:pt x="493" y="483"/>
                  <a:pt x="458" y="483"/>
                </a:cubicBezTo>
                <a:cubicBezTo>
                  <a:pt x="262" y="483"/>
                  <a:pt x="468" y="483"/>
                  <a:pt x="271" y="483"/>
                </a:cubicBezTo>
                <a:cubicBezTo>
                  <a:pt x="236" y="483"/>
                  <a:pt x="207" y="512"/>
                  <a:pt x="207" y="548"/>
                </a:cubicBezTo>
                <a:lnTo>
                  <a:pt x="207" y="748"/>
                </a:lnTo>
                <a:cubicBezTo>
                  <a:pt x="218" y="748"/>
                  <a:pt x="245" y="748"/>
                  <a:pt x="274" y="748"/>
                </a:cubicBezTo>
                <a:close/>
                <a:moveTo>
                  <a:pt x="55" y="743"/>
                </a:moveTo>
                <a:lnTo>
                  <a:pt x="55" y="743"/>
                </a:lnTo>
                <a:lnTo>
                  <a:pt x="55" y="622"/>
                </a:lnTo>
                <a:lnTo>
                  <a:pt x="65" y="622"/>
                </a:lnTo>
                <a:lnTo>
                  <a:pt x="65" y="743"/>
                </a:lnTo>
                <a:lnTo>
                  <a:pt x="65" y="757"/>
                </a:lnTo>
                <a:lnTo>
                  <a:pt x="174" y="757"/>
                </a:lnTo>
                <a:lnTo>
                  <a:pt x="174" y="548"/>
                </a:lnTo>
                <a:cubicBezTo>
                  <a:pt x="174" y="540"/>
                  <a:pt x="175" y="532"/>
                  <a:pt x="177" y="524"/>
                </a:cubicBezTo>
                <a:lnTo>
                  <a:pt x="53" y="524"/>
                </a:lnTo>
                <a:cubicBezTo>
                  <a:pt x="24" y="524"/>
                  <a:pt x="0" y="548"/>
                  <a:pt x="0" y="577"/>
                </a:cubicBezTo>
                <a:lnTo>
                  <a:pt x="0" y="743"/>
                </a:lnTo>
                <a:cubicBezTo>
                  <a:pt x="10" y="743"/>
                  <a:pt x="32" y="743"/>
                  <a:pt x="55" y="7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" name="TextBox 58"/>
          <p:cNvSpPr txBox="1">
            <a:spLocks noChangeArrowheads="1"/>
          </p:cNvSpPr>
          <p:nvPr/>
        </p:nvSpPr>
        <p:spPr bwMode="auto">
          <a:xfrm>
            <a:off x="2569989" y="3806825"/>
            <a:ext cx="1973436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0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功能需求和所需要用到的技术</a:t>
            </a:r>
            <a:endParaRPr lang="zh-CN" altLang="en-US" sz="3000" b="1" dirty="0" smtClea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Box 59"/>
          <p:cNvSpPr txBox="1">
            <a:spLocks noChangeArrowheads="1"/>
          </p:cNvSpPr>
          <p:nvPr/>
        </p:nvSpPr>
        <p:spPr bwMode="auto">
          <a:xfrm>
            <a:off x="341313" y="3838912"/>
            <a:ext cx="194786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0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项目选题及意义</a:t>
            </a:r>
            <a:endParaRPr lang="zh-CN" altLang="en-US" sz="30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68"/>
          <p:cNvSpPr txBox="1">
            <a:spLocks noChangeArrowheads="1"/>
          </p:cNvSpPr>
          <p:nvPr/>
        </p:nvSpPr>
        <p:spPr bwMode="auto">
          <a:xfrm>
            <a:off x="7250063" y="3884573"/>
            <a:ext cx="25940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0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整体架构介绍</a:t>
            </a:r>
            <a:endParaRPr lang="en-US" altLang="zh-CN" sz="3000" b="1" dirty="0" smtClea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/>
            <a:endParaRPr lang="zh-CN" altLang="en-US" sz="30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69"/>
          <p:cNvSpPr txBox="1">
            <a:spLocks noChangeArrowheads="1"/>
          </p:cNvSpPr>
          <p:nvPr/>
        </p:nvSpPr>
        <p:spPr bwMode="auto">
          <a:xfrm>
            <a:off x="5126038" y="3838575"/>
            <a:ext cx="194945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0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项目分工</a:t>
            </a:r>
            <a:endParaRPr lang="zh-CN" altLang="en-US" sz="30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70"/>
          <p:cNvSpPr txBox="1">
            <a:spLocks noChangeArrowheads="1"/>
          </p:cNvSpPr>
          <p:nvPr/>
        </p:nvSpPr>
        <p:spPr bwMode="auto">
          <a:xfrm>
            <a:off x="9988550" y="3838575"/>
            <a:ext cx="194945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0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30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856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9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9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92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9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9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92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9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37" grpId="0" autoUpdateAnimBg="0"/>
      <p:bldP spid="9238" grpId="0" autoUpdateAnimBg="0"/>
      <p:bldP spid="38" grpId="0" autoUpdateAnimBg="0"/>
      <p:bldP spid="39" grpId="0" autoUpdateAnimBg="0"/>
      <p:bldP spid="40" grpId="0" autoUpdateAnimBg="0"/>
      <p:bldP spid="41" grpId="0" autoUpdateAnimBg="0"/>
      <p:bldP spid="42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1757" y="17934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数据库支持</a:t>
            </a:r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820585" y="604838"/>
            <a:ext cx="3962400" cy="564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Tm="3804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1757" y="17934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数据库支持</a:t>
            </a:r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921917" y="980728"/>
            <a:ext cx="4972050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Tm="3804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1757" y="17934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数据库支持</a:t>
            </a:r>
            <a:endParaRPr lang="zh-CN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97781" y="980728"/>
            <a:ext cx="5238750" cy="399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4996" y="950590"/>
            <a:ext cx="5534025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Tm="3804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直接连接符 91"/>
          <p:cNvCxnSpPr/>
          <p:nvPr/>
        </p:nvCxnSpPr>
        <p:spPr bwMode="auto">
          <a:xfrm flipV="1">
            <a:off x="845563" y="872818"/>
            <a:ext cx="10593167" cy="453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78155" y="1107440"/>
            <a:ext cx="5180965" cy="51523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75120" y="1017905"/>
            <a:ext cx="4526915" cy="54546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20915" y="81498"/>
            <a:ext cx="10081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smtClean="0">
                <a:latin typeface="+mj-ea"/>
                <a:ea typeface="+mj-ea"/>
              </a:rPr>
              <a:t>斗  地   主  </a:t>
            </a:r>
            <a:r>
              <a:rPr lang="zh-CN" altLang="en-US" sz="3600" b="1" dirty="0" smtClean="0">
                <a:latin typeface="+mj-ea"/>
                <a:ea typeface="+mj-ea"/>
              </a:rPr>
              <a:t>游   戏   代   码   主   流   程   图</a:t>
            </a:r>
            <a:endParaRPr lang="zh-CN" altLang="en-US" sz="3600" b="1" dirty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move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542892" y="188640"/>
            <a:ext cx="5346595" cy="6336704"/>
          </a:xfrm>
          <a:prstGeom prst="rect">
            <a:avLst/>
          </a:prstGeom>
        </p:spPr>
      </p:pic>
      <p:pic>
        <p:nvPicPr>
          <p:cNvPr id="5" name="图片 4" descr="mai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3725" y="620688"/>
            <a:ext cx="6349167" cy="50405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1797" y="81498"/>
            <a:ext cx="5841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mtClean="0">
                <a:latin typeface="+mj-ea"/>
                <a:ea typeface="+mj-ea"/>
              </a:rPr>
              <a:t>斗地主游戏图形化源码</a:t>
            </a:r>
            <a:endParaRPr lang="zh-CN" altLang="en-US" sz="2000" b="1" dirty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zhu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829865" y="476672"/>
            <a:ext cx="4620444" cy="5904656"/>
          </a:xfrm>
          <a:prstGeom prst="rect">
            <a:avLst/>
          </a:prstGeom>
        </p:spPr>
      </p:pic>
      <p:pic>
        <p:nvPicPr>
          <p:cNvPr id="4" name="图片 3" descr="guoche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50309" y="872716"/>
            <a:ext cx="6456981" cy="367240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鼠标事件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489869" y="404664"/>
            <a:ext cx="8928992" cy="579589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jiaofen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714005" y="548680"/>
            <a:ext cx="6645044" cy="495316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主1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69789" y="1340768"/>
            <a:ext cx="5378301" cy="4248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图片 2" descr="主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62477" y="1340768"/>
            <a:ext cx="4524375" cy="4248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405732" y="404664"/>
            <a:ext cx="10081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latin typeface="+mj-ea"/>
                <a:ea typeface="+mj-ea"/>
              </a:rPr>
              <a:t>跑   的   快   游   戏   代   码   主   流   程   图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7981" y="5773584"/>
            <a:ext cx="2758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图一</a:t>
            </a:r>
            <a:endParaRPr lang="zh-CN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870689" y="5805264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图二</a:t>
            </a:r>
            <a:endParaRPr lang="zh-CN" altLang="en-US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主3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97781" y="188640"/>
            <a:ext cx="4095750" cy="5886450"/>
          </a:xfrm>
          <a:prstGeom prst="rect">
            <a:avLst/>
          </a:prstGeom>
        </p:spPr>
      </p:pic>
      <p:pic>
        <p:nvPicPr>
          <p:cNvPr id="3" name="图片 2" descr="主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301" y="908720"/>
            <a:ext cx="6010275" cy="42481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21917" y="6075090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图</a:t>
            </a:r>
            <a:r>
              <a:rPr lang="en-US" altLang="zh-CN" b="1" dirty="0" smtClean="0"/>
              <a:t>3</a:t>
            </a:r>
            <a:endParaRPr lang="zh-CN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826573" y="5445224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图</a:t>
            </a:r>
            <a:r>
              <a:rPr lang="en-US" altLang="zh-CN" b="1" dirty="0" smtClean="0"/>
              <a:t>4</a:t>
            </a:r>
            <a:endParaRPr lang="zh-CN" altLang="en-US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Oval 5"/>
          <p:cNvSpPr>
            <a:spLocks noChangeArrowheads="1"/>
          </p:cNvSpPr>
          <p:nvPr/>
        </p:nvSpPr>
        <p:spPr bwMode="auto">
          <a:xfrm>
            <a:off x="4010149" y="936625"/>
            <a:ext cx="4141787" cy="414496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43" name="Freeform 11"/>
          <p:cNvSpPr>
            <a:spLocks noEditPoints="1"/>
          </p:cNvSpPr>
          <p:nvPr/>
        </p:nvSpPr>
        <p:spPr bwMode="auto">
          <a:xfrm>
            <a:off x="5482332" y="1289843"/>
            <a:ext cx="1152525" cy="1217613"/>
          </a:xfrm>
          <a:custGeom>
            <a:avLst/>
            <a:gdLst>
              <a:gd name="T0" fmla="*/ 719918 w 1404"/>
              <a:gd name="T1" fmla="*/ 0 h 1483"/>
              <a:gd name="T2" fmla="*/ 879991 w 1404"/>
              <a:gd name="T3" fmla="*/ 374398 h 1483"/>
              <a:gd name="T4" fmla="*/ 758499 w 1404"/>
              <a:gd name="T5" fmla="*/ 160104 h 1483"/>
              <a:gd name="T6" fmla="*/ 349698 w 1404"/>
              <a:gd name="T7" fmla="*/ 120694 h 1483"/>
              <a:gd name="T8" fmla="*/ 319325 w 1404"/>
              <a:gd name="T9" fmla="*/ 321029 h 1483"/>
              <a:gd name="T10" fmla="*/ 121491 w 1404"/>
              <a:gd name="T11" fmla="*/ 912183 h 1483"/>
              <a:gd name="T12" fmla="*/ 531114 w 1404"/>
              <a:gd name="T13" fmla="*/ 951594 h 1483"/>
              <a:gd name="T14" fmla="*/ 160894 w 1404"/>
              <a:gd name="T15" fmla="*/ 1073109 h 1483"/>
              <a:gd name="T16" fmla="*/ 0 w 1404"/>
              <a:gd name="T17" fmla="*/ 252883 h 1483"/>
              <a:gd name="T18" fmla="*/ 1022825 w 1404"/>
              <a:gd name="T19" fmla="*/ 392461 h 1483"/>
              <a:gd name="T20" fmla="*/ 1137749 w 1404"/>
              <a:gd name="T21" fmla="*/ 508228 h 1483"/>
              <a:gd name="T22" fmla="*/ 1003124 w 1404"/>
              <a:gd name="T23" fmla="*/ 834184 h 1483"/>
              <a:gd name="T24" fmla="*/ 1081108 w 1404"/>
              <a:gd name="T25" fmla="*/ 585407 h 1483"/>
              <a:gd name="T26" fmla="*/ 1051556 w 1404"/>
              <a:gd name="T27" fmla="*/ 515618 h 1483"/>
              <a:gd name="T28" fmla="*/ 902155 w 1404"/>
              <a:gd name="T29" fmla="*/ 429408 h 1483"/>
              <a:gd name="T30" fmla="*/ 1040884 w 1404"/>
              <a:gd name="T31" fmla="*/ 560775 h 1483"/>
              <a:gd name="T32" fmla="*/ 823349 w 1404"/>
              <a:gd name="T33" fmla="*/ 967194 h 1483"/>
              <a:gd name="T34" fmla="*/ 627157 w 1404"/>
              <a:gd name="T35" fmla="*/ 853068 h 1483"/>
              <a:gd name="T36" fmla="*/ 868498 w 1404"/>
              <a:gd name="T37" fmla="*/ 461429 h 1483"/>
              <a:gd name="T38" fmla="*/ 1040884 w 1404"/>
              <a:gd name="T39" fmla="*/ 560775 h 1483"/>
              <a:gd name="T40" fmla="*/ 556561 w 1404"/>
              <a:gd name="T41" fmla="*/ 1203655 h 1483"/>
              <a:gd name="T42" fmla="*/ 701037 w 1404"/>
              <a:gd name="T43" fmla="*/ 954057 h 1483"/>
              <a:gd name="T44" fmla="*/ 417010 w 1404"/>
              <a:gd name="T45" fmla="*/ 211830 h 1483"/>
              <a:gd name="T46" fmla="*/ 683799 w 1404"/>
              <a:gd name="T47" fmla="*/ 273409 h 1483"/>
              <a:gd name="T48" fmla="*/ 417010 w 1404"/>
              <a:gd name="T49" fmla="*/ 211830 h 1483"/>
              <a:gd name="T50" fmla="*/ 366115 w 1404"/>
              <a:gd name="T51" fmla="*/ 620712 h 1483"/>
              <a:gd name="T52" fmla="*/ 210147 w 1404"/>
              <a:gd name="T53" fmla="*/ 682290 h 1483"/>
              <a:gd name="T54" fmla="*/ 210147 w 1404"/>
              <a:gd name="T55" fmla="*/ 478671 h 1483"/>
              <a:gd name="T56" fmla="*/ 683799 w 1404"/>
              <a:gd name="T57" fmla="*/ 540249 h 1483"/>
              <a:gd name="T58" fmla="*/ 210147 w 1404"/>
              <a:gd name="T59" fmla="*/ 478671 h 1483"/>
              <a:gd name="T60" fmla="*/ 683799 w 1404"/>
              <a:gd name="T61" fmla="*/ 347303 h 1483"/>
              <a:gd name="T62" fmla="*/ 210147 w 1404"/>
              <a:gd name="T63" fmla="*/ 408882 h 1483"/>
              <a:gd name="T64" fmla="*/ 157610 w 1404"/>
              <a:gd name="T65" fmla="*/ 265198 h 1483"/>
              <a:gd name="T66" fmla="*/ 294698 w 1404"/>
              <a:gd name="T67" fmla="*/ 245493 h 1483"/>
              <a:gd name="T68" fmla="*/ 157610 w 1404"/>
              <a:gd name="T69" fmla="*/ 265198 h 1483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1404" h="1483">
                <a:moveTo>
                  <a:pt x="308" y="0"/>
                </a:moveTo>
                <a:lnTo>
                  <a:pt x="877" y="0"/>
                </a:lnTo>
                <a:cubicBezTo>
                  <a:pt x="984" y="0"/>
                  <a:pt x="1072" y="88"/>
                  <a:pt x="1072" y="195"/>
                </a:cubicBezTo>
                <a:lnTo>
                  <a:pt x="1072" y="456"/>
                </a:lnTo>
                <a:cubicBezTo>
                  <a:pt x="1010" y="504"/>
                  <a:pt x="973" y="550"/>
                  <a:pt x="924" y="616"/>
                </a:cubicBezTo>
                <a:lnTo>
                  <a:pt x="924" y="195"/>
                </a:lnTo>
                <a:cubicBezTo>
                  <a:pt x="924" y="169"/>
                  <a:pt x="903" y="147"/>
                  <a:pt x="877" y="147"/>
                </a:cubicBezTo>
                <a:lnTo>
                  <a:pt x="426" y="147"/>
                </a:lnTo>
                <a:lnTo>
                  <a:pt x="426" y="354"/>
                </a:lnTo>
                <a:cubicBezTo>
                  <a:pt x="426" y="374"/>
                  <a:pt x="409" y="391"/>
                  <a:pt x="389" y="391"/>
                </a:cubicBezTo>
                <a:lnTo>
                  <a:pt x="148" y="391"/>
                </a:lnTo>
                <a:lnTo>
                  <a:pt x="148" y="1111"/>
                </a:lnTo>
                <a:cubicBezTo>
                  <a:pt x="148" y="1138"/>
                  <a:pt x="169" y="1159"/>
                  <a:pt x="196" y="1159"/>
                </a:cubicBezTo>
                <a:lnTo>
                  <a:pt x="647" y="1159"/>
                </a:lnTo>
                <a:cubicBezTo>
                  <a:pt x="632" y="1208"/>
                  <a:pt x="619" y="1257"/>
                  <a:pt x="610" y="1307"/>
                </a:cubicBezTo>
                <a:lnTo>
                  <a:pt x="196" y="1307"/>
                </a:lnTo>
                <a:cubicBezTo>
                  <a:pt x="88" y="1307"/>
                  <a:pt x="0" y="1219"/>
                  <a:pt x="0" y="1111"/>
                </a:cubicBezTo>
                <a:lnTo>
                  <a:pt x="0" y="308"/>
                </a:lnTo>
                <a:lnTo>
                  <a:pt x="308" y="0"/>
                </a:lnTo>
                <a:close/>
                <a:moveTo>
                  <a:pt x="1246" y="478"/>
                </a:moveTo>
                <a:cubicBezTo>
                  <a:pt x="1266" y="490"/>
                  <a:pt x="1279" y="509"/>
                  <a:pt x="1284" y="536"/>
                </a:cubicBezTo>
                <a:cubicBezTo>
                  <a:pt x="1322" y="546"/>
                  <a:pt x="1359" y="571"/>
                  <a:pt x="1386" y="619"/>
                </a:cubicBezTo>
                <a:cubicBezTo>
                  <a:pt x="1404" y="661"/>
                  <a:pt x="1397" y="720"/>
                  <a:pt x="1372" y="765"/>
                </a:cubicBezTo>
                <a:cubicBezTo>
                  <a:pt x="1330" y="843"/>
                  <a:pt x="1273" y="938"/>
                  <a:pt x="1222" y="1016"/>
                </a:cubicBezTo>
                <a:cubicBezTo>
                  <a:pt x="1190" y="1029"/>
                  <a:pt x="1196" y="961"/>
                  <a:pt x="1208" y="944"/>
                </a:cubicBezTo>
                <a:cubicBezTo>
                  <a:pt x="1249" y="882"/>
                  <a:pt x="1284" y="824"/>
                  <a:pt x="1317" y="713"/>
                </a:cubicBezTo>
                <a:cubicBezTo>
                  <a:pt x="1324" y="661"/>
                  <a:pt x="1300" y="637"/>
                  <a:pt x="1284" y="614"/>
                </a:cubicBezTo>
                <a:cubicBezTo>
                  <a:pt x="1283" y="618"/>
                  <a:pt x="1282" y="623"/>
                  <a:pt x="1281" y="628"/>
                </a:cubicBezTo>
                <a:cubicBezTo>
                  <a:pt x="1250" y="614"/>
                  <a:pt x="1220" y="599"/>
                  <a:pt x="1189" y="582"/>
                </a:cubicBezTo>
                <a:cubicBezTo>
                  <a:pt x="1158" y="565"/>
                  <a:pt x="1129" y="543"/>
                  <a:pt x="1099" y="523"/>
                </a:cubicBezTo>
                <a:cubicBezTo>
                  <a:pt x="1157" y="473"/>
                  <a:pt x="1207" y="456"/>
                  <a:pt x="1246" y="478"/>
                </a:cubicBezTo>
                <a:close/>
                <a:moveTo>
                  <a:pt x="1268" y="683"/>
                </a:moveTo>
                <a:cubicBezTo>
                  <a:pt x="1242" y="770"/>
                  <a:pt x="1192" y="879"/>
                  <a:pt x="1121" y="1002"/>
                </a:cubicBezTo>
                <a:cubicBezTo>
                  <a:pt x="1086" y="1064"/>
                  <a:pt x="1045" y="1123"/>
                  <a:pt x="1003" y="1178"/>
                </a:cubicBezTo>
                <a:cubicBezTo>
                  <a:pt x="964" y="1159"/>
                  <a:pt x="925" y="1138"/>
                  <a:pt x="885" y="1116"/>
                </a:cubicBezTo>
                <a:cubicBezTo>
                  <a:pt x="843" y="1094"/>
                  <a:pt x="804" y="1066"/>
                  <a:pt x="764" y="1039"/>
                </a:cubicBezTo>
                <a:cubicBezTo>
                  <a:pt x="790" y="976"/>
                  <a:pt x="821" y="911"/>
                  <a:pt x="857" y="849"/>
                </a:cubicBezTo>
                <a:cubicBezTo>
                  <a:pt x="927" y="727"/>
                  <a:pt x="996" y="628"/>
                  <a:pt x="1058" y="562"/>
                </a:cubicBezTo>
                <a:cubicBezTo>
                  <a:pt x="1091" y="584"/>
                  <a:pt x="1124" y="608"/>
                  <a:pt x="1159" y="628"/>
                </a:cubicBezTo>
                <a:cubicBezTo>
                  <a:pt x="1195" y="649"/>
                  <a:pt x="1232" y="664"/>
                  <a:pt x="1268" y="683"/>
                </a:cubicBezTo>
                <a:close/>
                <a:moveTo>
                  <a:pt x="968" y="1222"/>
                </a:moveTo>
                <a:cubicBezTo>
                  <a:pt x="839" y="1379"/>
                  <a:pt x="708" y="1483"/>
                  <a:pt x="678" y="1466"/>
                </a:cubicBezTo>
                <a:cubicBezTo>
                  <a:pt x="648" y="1448"/>
                  <a:pt x="672" y="1283"/>
                  <a:pt x="743" y="1092"/>
                </a:cubicBezTo>
                <a:cubicBezTo>
                  <a:pt x="779" y="1116"/>
                  <a:pt x="816" y="1140"/>
                  <a:pt x="854" y="1162"/>
                </a:cubicBezTo>
                <a:cubicBezTo>
                  <a:pt x="892" y="1184"/>
                  <a:pt x="930" y="1202"/>
                  <a:pt x="968" y="1222"/>
                </a:cubicBezTo>
                <a:close/>
                <a:moveTo>
                  <a:pt x="508" y="258"/>
                </a:moveTo>
                <a:lnTo>
                  <a:pt x="833" y="258"/>
                </a:lnTo>
                <a:lnTo>
                  <a:pt x="833" y="333"/>
                </a:lnTo>
                <a:lnTo>
                  <a:pt x="508" y="333"/>
                </a:lnTo>
                <a:lnTo>
                  <a:pt x="508" y="258"/>
                </a:lnTo>
                <a:close/>
                <a:moveTo>
                  <a:pt x="256" y="756"/>
                </a:moveTo>
                <a:lnTo>
                  <a:pt x="446" y="756"/>
                </a:lnTo>
                <a:lnTo>
                  <a:pt x="446" y="831"/>
                </a:lnTo>
                <a:lnTo>
                  <a:pt x="256" y="831"/>
                </a:lnTo>
                <a:lnTo>
                  <a:pt x="256" y="756"/>
                </a:lnTo>
                <a:close/>
                <a:moveTo>
                  <a:pt x="256" y="583"/>
                </a:moveTo>
                <a:lnTo>
                  <a:pt x="833" y="583"/>
                </a:lnTo>
                <a:lnTo>
                  <a:pt x="833" y="658"/>
                </a:lnTo>
                <a:lnTo>
                  <a:pt x="256" y="658"/>
                </a:lnTo>
                <a:lnTo>
                  <a:pt x="256" y="583"/>
                </a:lnTo>
                <a:close/>
                <a:moveTo>
                  <a:pt x="256" y="423"/>
                </a:moveTo>
                <a:lnTo>
                  <a:pt x="833" y="423"/>
                </a:lnTo>
                <a:lnTo>
                  <a:pt x="833" y="498"/>
                </a:lnTo>
                <a:lnTo>
                  <a:pt x="256" y="498"/>
                </a:lnTo>
                <a:lnTo>
                  <a:pt x="256" y="423"/>
                </a:lnTo>
                <a:close/>
                <a:moveTo>
                  <a:pt x="192" y="323"/>
                </a:moveTo>
                <a:lnTo>
                  <a:pt x="334" y="323"/>
                </a:lnTo>
                <a:cubicBezTo>
                  <a:pt x="347" y="323"/>
                  <a:pt x="359" y="312"/>
                  <a:pt x="359" y="299"/>
                </a:cubicBezTo>
                <a:lnTo>
                  <a:pt x="359" y="157"/>
                </a:lnTo>
                <a:lnTo>
                  <a:pt x="192" y="323"/>
                </a:lnTo>
                <a:close/>
              </a:path>
            </a:pathLst>
          </a:custGeom>
          <a:solidFill>
            <a:srgbClr val="0058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44" name="Line 12"/>
          <p:cNvSpPr>
            <a:spLocks noChangeShapeType="1"/>
          </p:cNvSpPr>
          <p:nvPr/>
        </p:nvSpPr>
        <p:spPr bwMode="auto">
          <a:xfrm>
            <a:off x="4082157" y="3093243"/>
            <a:ext cx="3808412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45" name="TextBox 77"/>
          <p:cNvSpPr txBox="1">
            <a:spLocks noChangeArrowheads="1"/>
          </p:cNvSpPr>
          <p:nvPr/>
        </p:nvSpPr>
        <p:spPr bwMode="auto">
          <a:xfrm>
            <a:off x="4315519" y="3278162"/>
            <a:ext cx="357505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项目选题意义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46" name="Rectangle 14"/>
          <p:cNvSpPr>
            <a:spLocks noChangeArrowheads="1"/>
          </p:cNvSpPr>
          <p:nvPr/>
        </p:nvSpPr>
        <p:spPr bwMode="auto">
          <a:xfrm>
            <a:off x="5520432" y="2609056"/>
            <a:ext cx="9302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</a:rPr>
              <a:t>Part 1</a:t>
            </a:r>
            <a:endParaRPr lang="zh-CN" altLang="en-US" sz="2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Tm="856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animBg="1" autoUpdateAnimBg="0"/>
      <p:bldP spid="10243" grpId="0" animBg="1"/>
      <p:bldP spid="10244" grpId="0" animBg="1"/>
      <p:bldP spid="10245" grpId="0" autoUpdateAnimBg="0"/>
      <p:bldP spid="10246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034540" y="452120"/>
            <a:ext cx="90322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>
                <a:latin typeface="楷体" panose="02010609060101010101" charset="-122"/>
                <a:ea typeface="楷体" panose="02010609060101010101" charset="-122"/>
              </a:rPr>
              <a:t>跑的快图形化代码</a:t>
            </a:r>
            <a:endParaRPr lang="zh-CN" altLang="en-US" sz="4000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5" name="图片 4" descr="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069340" y="1437640"/>
            <a:ext cx="10058400" cy="476694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389380" y="925195"/>
            <a:ext cx="10058400" cy="453644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282065" y="333375"/>
            <a:ext cx="9971405" cy="2143125"/>
          </a:xfrm>
          <a:prstGeom prst="rect">
            <a:avLst/>
          </a:prstGeom>
        </p:spPr>
      </p:pic>
      <p:pic>
        <p:nvPicPr>
          <p:cNvPr id="4" name="图片 3" descr="1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82065" y="2204720"/>
            <a:ext cx="9970770" cy="373824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8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421765" y="204470"/>
            <a:ext cx="9352280" cy="611441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720533" y="188640"/>
            <a:ext cx="10476230" cy="62287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7539" y="188640"/>
            <a:ext cx="58819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smtClean="0">
                <a:latin typeface="+mj-ea"/>
                <a:ea typeface="+mj-ea"/>
              </a:rPr>
              <a:t>   登陆界面图形构建                       </a:t>
            </a:r>
            <a:endParaRPr lang="zh-CN" altLang="en-US" sz="3600" b="1" dirty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89548" y="1412776"/>
            <a:ext cx="12007215" cy="4620230"/>
          </a:xfrm>
          <a:prstGeom prst="rect">
            <a:avLst/>
          </a:prstGeom>
          <a:ln>
            <a:solidFill>
              <a:schemeClr val="accent1">
                <a:lumMod val="50000"/>
                <a:lumOff val="50000"/>
              </a:schemeClr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4226173" y="476672"/>
            <a:ext cx="4488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smtClean="0">
                <a:latin typeface="+mj-ea"/>
                <a:ea typeface="+mj-ea"/>
              </a:rPr>
              <a:t>   登陆函数的编码                       </a:t>
            </a:r>
            <a:endParaRPr lang="zh-CN" altLang="en-US" sz="3600" b="1" dirty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85813" y="2204864"/>
            <a:ext cx="9937104" cy="30324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62077" y="476672"/>
            <a:ext cx="5904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smtClean="0">
                <a:latin typeface="+mj-ea"/>
                <a:ea typeface="+mj-ea"/>
              </a:rPr>
              <a:t>   注册窗口的图形化构建                       </a:t>
            </a:r>
            <a:endParaRPr lang="zh-CN" altLang="en-US" sz="3600" b="1" dirty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58420" y="40640"/>
            <a:ext cx="11724005" cy="661289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146053" y="0"/>
            <a:ext cx="7686784" cy="66261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5813" y="188640"/>
            <a:ext cx="86409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smtClean="0">
                <a:latin typeface="+mj-ea"/>
                <a:ea typeface="+mj-ea"/>
              </a:rPr>
              <a:t>   游戏大厅的图形化构建                       </a:t>
            </a:r>
            <a:endParaRPr lang="zh-CN" altLang="en-US" sz="3600" b="1" dirty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498475"/>
            <a:ext cx="12124055" cy="58400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Line 5"/>
          <p:cNvSpPr>
            <a:spLocks noChangeShapeType="1"/>
          </p:cNvSpPr>
          <p:nvPr/>
        </p:nvSpPr>
        <p:spPr bwMode="auto">
          <a:xfrm>
            <a:off x="2822575" y="964431"/>
            <a:ext cx="0" cy="5260975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3" name="Oval 6"/>
          <p:cNvSpPr>
            <a:spLocks noChangeArrowheads="1"/>
          </p:cNvSpPr>
          <p:nvPr/>
        </p:nvSpPr>
        <p:spPr bwMode="auto">
          <a:xfrm>
            <a:off x="2706688" y="888231"/>
            <a:ext cx="220662" cy="209550"/>
          </a:xfrm>
          <a:prstGeom prst="ellipse">
            <a:avLst/>
          </a:prstGeom>
          <a:solidFill>
            <a:schemeClr val="tx1"/>
          </a:solidFill>
          <a:ln w="7">
            <a:solidFill>
              <a:schemeClr val="accent2"/>
            </a:solidFill>
            <a:rou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294" name="Oval 7"/>
          <p:cNvSpPr>
            <a:spLocks noChangeArrowheads="1"/>
          </p:cNvSpPr>
          <p:nvPr/>
        </p:nvSpPr>
        <p:spPr bwMode="auto">
          <a:xfrm>
            <a:off x="2706688" y="1870893"/>
            <a:ext cx="220662" cy="209550"/>
          </a:xfrm>
          <a:prstGeom prst="ellipse">
            <a:avLst/>
          </a:prstGeom>
          <a:solidFill>
            <a:schemeClr val="tx1"/>
          </a:solidFill>
          <a:ln w="7">
            <a:solidFill>
              <a:schemeClr val="accent2"/>
            </a:solidFill>
            <a:rou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295" name="Oval 8"/>
          <p:cNvSpPr>
            <a:spLocks noChangeArrowheads="1"/>
          </p:cNvSpPr>
          <p:nvPr/>
        </p:nvSpPr>
        <p:spPr bwMode="auto">
          <a:xfrm>
            <a:off x="2706688" y="2712268"/>
            <a:ext cx="220662" cy="209550"/>
          </a:xfrm>
          <a:prstGeom prst="ellipse">
            <a:avLst/>
          </a:prstGeom>
          <a:solidFill>
            <a:schemeClr val="tx1"/>
          </a:solidFill>
          <a:ln w="7">
            <a:solidFill>
              <a:schemeClr val="accent2"/>
            </a:solidFill>
            <a:rou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296" name="Oval 9"/>
          <p:cNvSpPr>
            <a:spLocks noChangeArrowheads="1"/>
          </p:cNvSpPr>
          <p:nvPr/>
        </p:nvSpPr>
        <p:spPr bwMode="auto">
          <a:xfrm>
            <a:off x="2706688" y="3564756"/>
            <a:ext cx="220662" cy="207962"/>
          </a:xfrm>
          <a:prstGeom prst="ellipse">
            <a:avLst/>
          </a:prstGeom>
          <a:solidFill>
            <a:schemeClr val="tx1"/>
          </a:solidFill>
          <a:ln w="7">
            <a:solidFill>
              <a:schemeClr val="accent2"/>
            </a:solidFill>
            <a:rou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297" name="Oval 10"/>
          <p:cNvSpPr>
            <a:spLocks noChangeArrowheads="1"/>
          </p:cNvSpPr>
          <p:nvPr/>
        </p:nvSpPr>
        <p:spPr bwMode="auto">
          <a:xfrm>
            <a:off x="2706688" y="4496618"/>
            <a:ext cx="220662" cy="207963"/>
          </a:xfrm>
          <a:prstGeom prst="ellipse">
            <a:avLst/>
          </a:prstGeom>
          <a:solidFill>
            <a:schemeClr val="tx1"/>
          </a:solidFill>
          <a:ln w="7">
            <a:solidFill>
              <a:schemeClr val="accent2"/>
            </a:solidFill>
            <a:rou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298" name="Oval 11"/>
          <p:cNvSpPr>
            <a:spLocks noChangeArrowheads="1"/>
          </p:cNvSpPr>
          <p:nvPr/>
        </p:nvSpPr>
        <p:spPr bwMode="auto">
          <a:xfrm>
            <a:off x="2706688" y="5347518"/>
            <a:ext cx="220662" cy="209550"/>
          </a:xfrm>
          <a:prstGeom prst="ellipse">
            <a:avLst/>
          </a:prstGeom>
          <a:solidFill>
            <a:schemeClr val="tx1"/>
          </a:solidFill>
          <a:ln w="7">
            <a:solidFill>
              <a:schemeClr val="accent2"/>
            </a:solidFill>
            <a:rou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300" name="TextBox 11"/>
          <p:cNvSpPr txBox="1">
            <a:spLocks noChangeArrowheads="1"/>
          </p:cNvSpPr>
          <p:nvPr/>
        </p:nvSpPr>
        <p:spPr bwMode="auto">
          <a:xfrm>
            <a:off x="3070225" y="1628800"/>
            <a:ext cx="7626350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 smtClean="0"/>
              <a:t>近些年棋牌游戏发展堪称火爆，特别是现在人们的工作越来越繁忙，很多的上班族下班回家后都没有什么时间去做户外娱乐，基本上都是在家里面玩玩棋牌游戏，一方面缓和一下工作压力，另一方面还可以赚一些外快。</a:t>
            </a:r>
            <a:endParaRPr lang="en-US" altLang="zh-CN" sz="2400" b="1" dirty="0" smtClean="0"/>
          </a:p>
          <a:p>
            <a:endParaRPr lang="en-US" altLang="zh-CN" sz="2400" b="1" dirty="0" smtClean="0"/>
          </a:p>
          <a:p>
            <a:r>
              <a:rPr lang="zh-CN" altLang="en-US" sz="2400" b="1" dirty="0" smtClean="0"/>
              <a:t>地方棋牌游戏市场正处于上升期。一个行业才经历一两年就发展成熟，这本身是不可能也不科学的。再加上棋牌游戏开发技术科技的不断发展进步，因此地方棋牌游戏市场虽然还没成熟，但在不断的发展当中已经形成了一定的市场规模。尤其是最近两年，地方棋牌正在飞速发展。</a:t>
            </a:r>
            <a:endParaRPr lang="zh-CN" altLang="en-US" sz="2400" b="1" dirty="0" smtClean="0"/>
          </a:p>
        </p:txBody>
      </p:sp>
      <p:sp>
        <p:nvSpPr>
          <p:cNvPr id="12311" name="矩形 23"/>
          <p:cNvSpPr>
            <a:spLocks noChangeArrowheads="1"/>
          </p:cNvSpPr>
          <p:nvPr/>
        </p:nvSpPr>
        <p:spPr bwMode="auto">
          <a:xfrm>
            <a:off x="876300" y="1097781"/>
            <a:ext cx="1728788" cy="1062037"/>
          </a:xfrm>
          <a:prstGeom prst="rect">
            <a:avLst/>
          </a:prstGeom>
          <a:blipFill dpi="0" rotWithShape="1">
            <a:blip r:embed="rId1" cstate="screen"/>
            <a:srcRect/>
            <a:stretch>
              <a:fillRect/>
            </a:stretch>
          </a:blipFill>
          <a:ln w="9525">
            <a:solidFill>
              <a:schemeClr val="tx1"/>
            </a:solidFill>
            <a:beve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312" name="矩形 24"/>
          <p:cNvSpPr>
            <a:spLocks noChangeArrowheads="1"/>
          </p:cNvSpPr>
          <p:nvPr/>
        </p:nvSpPr>
        <p:spPr bwMode="auto">
          <a:xfrm>
            <a:off x="876300" y="3082156"/>
            <a:ext cx="1728788" cy="1063625"/>
          </a:xfrm>
          <a:prstGeom prst="rect">
            <a:avLst/>
          </a:prstGeom>
          <a:blipFill dpi="0" rotWithShape="1">
            <a:blip r:embed="rId2" cstate="screen"/>
            <a:srcRect/>
            <a:stretch>
              <a:fillRect/>
            </a:stretch>
          </a:blipFill>
          <a:ln w="9525">
            <a:solidFill>
              <a:schemeClr val="tx1"/>
            </a:solidFill>
            <a:beve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313" name="矩形 25"/>
          <p:cNvSpPr>
            <a:spLocks noChangeArrowheads="1"/>
          </p:cNvSpPr>
          <p:nvPr/>
        </p:nvSpPr>
        <p:spPr bwMode="auto">
          <a:xfrm>
            <a:off x="876300" y="4968106"/>
            <a:ext cx="1728788" cy="1063625"/>
          </a:xfrm>
          <a:prstGeom prst="rect">
            <a:avLst/>
          </a:prstGeom>
          <a:blipFill dpi="0" rotWithShape="1">
            <a:blip r:embed="rId3" cstate="screen"/>
            <a:srcRect/>
            <a:stretch>
              <a:fillRect/>
            </a:stretch>
          </a:blipFill>
          <a:ln w="9525">
            <a:solidFill>
              <a:schemeClr val="tx1"/>
            </a:solidFill>
            <a:beve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070225" y="890136"/>
            <a:ext cx="33843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项目选题意义</a:t>
            </a:r>
            <a:endParaRPr lang="zh-CN" altLang="en-US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2" grpId="0" animBg="1"/>
      <p:bldP spid="12293" grpId="0" animBg="1" autoUpdateAnimBg="0"/>
      <p:bldP spid="12294" grpId="0" animBg="1" autoUpdateAnimBg="0"/>
      <p:bldP spid="12295" grpId="0" animBg="1" autoUpdateAnimBg="0"/>
      <p:bldP spid="12296" grpId="0" animBg="1" autoUpdateAnimBg="0"/>
      <p:bldP spid="12297" grpId="0" animBg="1" autoUpdateAnimBg="0"/>
      <p:bldP spid="12298" grpId="0" animBg="1" autoUpdateAnimBg="0"/>
      <p:bldP spid="12300" grpId="0" autoUpdateAnimBg="0"/>
      <p:bldP spid="12311" grpId="0" animBg="1" autoUpdateAnimBg="0"/>
      <p:bldP spid="12312" grpId="0" animBg="1" autoUpdateAnimBg="0"/>
      <p:bldP spid="12313" grpId="0" animBg="1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Oval 5"/>
          <p:cNvSpPr>
            <a:spLocks noChangeArrowheads="1"/>
          </p:cNvSpPr>
          <p:nvPr/>
        </p:nvSpPr>
        <p:spPr bwMode="auto">
          <a:xfrm>
            <a:off x="4062413" y="1268760"/>
            <a:ext cx="4141787" cy="414496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4C54"/>
              </a:solidFill>
            </a:endParaRPr>
          </a:p>
        </p:txBody>
      </p:sp>
      <p:sp>
        <p:nvSpPr>
          <p:cNvPr id="30723" name="Line 12"/>
          <p:cNvSpPr>
            <a:spLocks noChangeShapeType="1"/>
          </p:cNvSpPr>
          <p:nvPr/>
        </p:nvSpPr>
        <p:spPr bwMode="auto">
          <a:xfrm>
            <a:off x="4195763" y="3381722"/>
            <a:ext cx="3808412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24" name="TextBox 77"/>
          <p:cNvSpPr txBox="1">
            <a:spLocks noChangeArrowheads="1"/>
          </p:cNvSpPr>
          <p:nvPr/>
        </p:nvSpPr>
        <p:spPr bwMode="auto">
          <a:xfrm>
            <a:off x="4602163" y="3494435"/>
            <a:ext cx="316865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400" b="1" dirty="0" smtClean="0">
                <a:solidFill>
                  <a:srgbClr val="004C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4400" b="1" dirty="0">
              <a:solidFill>
                <a:srgbClr val="004C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25" name="Rectangle 14"/>
          <p:cNvSpPr>
            <a:spLocks noChangeArrowheads="1"/>
          </p:cNvSpPr>
          <p:nvPr/>
        </p:nvSpPr>
        <p:spPr bwMode="auto">
          <a:xfrm>
            <a:off x="5634038" y="2897535"/>
            <a:ext cx="9302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600">
                <a:solidFill>
                  <a:srgbClr val="004C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2600">
                <a:solidFill>
                  <a:srgbClr val="004C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600">
              <a:solidFill>
                <a:srgbClr val="004C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26" name="Freeform 28"/>
          <p:cNvSpPr>
            <a:spLocks noEditPoints="1"/>
          </p:cNvSpPr>
          <p:nvPr/>
        </p:nvSpPr>
        <p:spPr bwMode="auto">
          <a:xfrm>
            <a:off x="5376863" y="1492597"/>
            <a:ext cx="1511300" cy="1277938"/>
          </a:xfrm>
          <a:custGeom>
            <a:avLst/>
            <a:gdLst>
              <a:gd name="T0" fmla="*/ 1341013 w 923"/>
              <a:gd name="T1" fmla="*/ 0 h 771"/>
              <a:gd name="T2" fmla="*/ 1511300 w 923"/>
              <a:gd name="T3" fmla="*/ 172381 h 771"/>
              <a:gd name="T4" fmla="*/ 1460541 w 923"/>
              <a:gd name="T5" fmla="*/ 639798 h 771"/>
              <a:gd name="T6" fmla="*/ 1206748 w 923"/>
              <a:gd name="T7" fmla="*/ 689523 h 771"/>
              <a:gd name="T8" fmla="*/ 956229 w 923"/>
              <a:gd name="T9" fmla="*/ 1002792 h 771"/>
              <a:gd name="T10" fmla="*/ 956229 w 923"/>
              <a:gd name="T11" fmla="*/ 689523 h 771"/>
              <a:gd name="T12" fmla="*/ 821964 w 923"/>
              <a:gd name="T13" fmla="*/ 609963 h 771"/>
              <a:gd name="T14" fmla="*/ 1034823 w 923"/>
              <a:gd name="T15" fmla="*/ 609963 h 771"/>
              <a:gd name="T16" fmla="*/ 1034823 w 923"/>
              <a:gd name="T17" fmla="*/ 779028 h 771"/>
              <a:gd name="T18" fmla="*/ 1169088 w 923"/>
              <a:gd name="T19" fmla="*/ 609963 h 771"/>
              <a:gd name="T20" fmla="*/ 1341013 w 923"/>
              <a:gd name="T21" fmla="*/ 609963 h 771"/>
              <a:gd name="T22" fmla="*/ 1432706 w 923"/>
              <a:gd name="T23" fmla="*/ 518800 h 771"/>
              <a:gd name="T24" fmla="*/ 1404870 w 923"/>
              <a:gd name="T25" fmla="*/ 107738 h 771"/>
              <a:gd name="T26" fmla="*/ 496126 w 923"/>
              <a:gd name="T27" fmla="*/ 79560 h 771"/>
              <a:gd name="T28" fmla="*/ 404432 w 923"/>
              <a:gd name="T29" fmla="*/ 172381 h 771"/>
              <a:gd name="T30" fmla="*/ 370047 w 923"/>
              <a:gd name="T31" fmla="*/ 590073 h 771"/>
              <a:gd name="T32" fmla="*/ 325838 w 923"/>
              <a:gd name="T33" fmla="*/ 518800 h 771"/>
              <a:gd name="T34" fmla="*/ 376597 w 923"/>
              <a:gd name="T35" fmla="*/ 51383 h 771"/>
              <a:gd name="T36" fmla="*/ 212859 w 923"/>
              <a:gd name="T37" fmla="*/ 570182 h 771"/>
              <a:gd name="T38" fmla="*/ 73682 w 923"/>
              <a:gd name="T39" fmla="*/ 711071 h 771"/>
              <a:gd name="T40" fmla="*/ 352036 w 923"/>
              <a:gd name="T41" fmla="*/ 711071 h 771"/>
              <a:gd name="T42" fmla="*/ 596006 w 923"/>
              <a:gd name="T43" fmla="*/ 439239 h 771"/>
              <a:gd name="T44" fmla="*/ 427356 w 923"/>
              <a:gd name="T45" fmla="*/ 609963 h 771"/>
              <a:gd name="T46" fmla="*/ 763018 w 923"/>
              <a:gd name="T47" fmla="*/ 609963 h 771"/>
              <a:gd name="T48" fmla="*/ 448642 w 923"/>
              <a:gd name="T49" fmla="*/ 1239815 h 771"/>
              <a:gd name="T50" fmla="*/ 448642 w 923"/>
              <a:gd name="T51" fmla="*/ 996162 h 771"/>
              <a:gd name="T52" fmla="*/ 466653 w 923"/>
              <a:gd name="T53" fmla="*/ 1239815 h 771"/>
              <a:gd name="T54" fmla="*/ 730271 w 923"/>
              <a:gd name="T55" fmla="*/ 1277938 h 771"/>
              <a:gd name="T56" fmla="*/ 730271 w 923"/>
              <a:gd name="T57" fmla="*/ 996162 h 771"/>
              <a:gd name="T58" fmla="*/ 748282 w 923"/>
              <a:gd name="T59" fmla="*/ 1239815 h 771"/>
              <a:gd name="T60" fmla="*/ 854711 w 923"/>
              <a:gd name="T61" fmla="*/ 908314 h 771"/>
              <a:gd name="T62" fmla="*/ 443729 w 923"/>
              <a:gd name="T63" fmla="*/ 800576 h 771"/>
              <a:gd name="T64" fmla="*/ 338937 w 923"/>
              <a:gd name="T65" fmla="*/ 1239815 h 771"/>
              <a:gd name="T66" fmla="*/ 90056 w 923"/>
              <a:gd name="T67" fmla="*/ 1231528 h 771"/>
              <a:gd name="T68" fmla="*/ 90056 w 923"/>
              <a:gd name="T69" fmla="*/ 1030969 h 771"/>
              <a:gd name="T70" fmla="*/ 106430 w 923"/>
              <a:gd name="T71" fmla="*/ 1231528 h 771"/>
              <a:gd name="T72" fmla="*/ 284904 w 923"/>
              <a:gd name="T73" fmla="*/ 1254733 h 771"/>
              <a:gd name="T74" fmla="*/ 289816 w 923"/>
              <a:gd name="T75" fmla="*/ 868534 h 771"/>
              <a:gd name="T76" fmla="*/ 0 w 923"/>
              <a:gd name="T77" fmla="*/ 956382 h 771"/>
              <a:gd name="T78" fmla="*/ 90056 w 923"/>
              <a:gd name="T79" fmla="*/ 1231528 h 771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923" h="771">
                <a:moveTo>
                  <a:pt x="303" y="0"/>
                </a:moveTo>
                <a:lnTo>
                  <a:pt x="819" y="0"/>
                </a:lnTo>
                <a:cubicBezTo>
                  <a:pt x="848" y="0"/>
                  <a:pt x="873" y="12"/>
                  <a:pt x="892" y="31"/>
                </a:cubicBezTo>
                <a:cubicBezTo>
                  <a:pt x="911" y="50"/>
                  <a:pt x="923" y="76"/>
                  <a:pt x="923" y="104"/>
                </a:cubicBezTo>
                <a:lnTo>
                  <a:pt x="923" y="313"/>
                </a:lnTo>
                <a:cubicBezTo>
                  <a:pt x="923" y="341"/>
                  <a:pt x="911" y="367"/>
                  <a:pt x="892" y="386"/>
                </a:cubicBezTo>
                <a:cubicBezTo>
                  <a:pt x="873" y="405"/>
                  <a:pt x="848" y="416"/>
                  <a:pt x="819" y="416"/>
                </a:cubicBezTo>
                <a:lnTo>
                  <a:pt x="737" y="416"/>
                </a:lnTo>
                <a:lnTo>
                  <a:pt x="626" y="553"/>
                </a:lnTo>
                <a:lnTo>
                  <a:pt x="584" y="605"/>
                </a:lnTo>
                <a:lnTo>
                  <a:pt x="584" y="537"/>
                </a:lnTo>
                <a:lnTo>
                  <a:pt x="584" y="416"/>
                </a:lnTo>
                <a:lnTo>
                  <a:pt x="494" y="416"/>
                </a:lnTo>
                <a:cubicBezTo>
                  <a:pt x="499" y="401"/>
                  <a:pt x="502" y="385"/>
                  <a:pt x="502" y="368"/>
                </a:cubicBezTo>
                <a:lnTo>
                  <a:pt x="608" y="368"/>
                </a:lnTo>
                <a:lnTo>
                  <a:pt x="632" y="368"/>
                </a:lnTo>
                <a:lnTo>
                  <a:pt x="632" y="392"/>
                </a:lnTo>
                <a:lnTo>
                  <a:pt x="632" y="470"/>
                </a:lnTo>
                <a:lnTo>
                  <a:pt x="707" y="377"/>
                </a:lnTo>
                <a:lnTo>
                  <a:pt x="714" y="368"/>
                </a:lnTo>
                <a:lnTo>
                  <a:pt x="726" y="368"/>
                </a:lnTo>
                <a:lnTo>
                  <a:pt x="819" y="368"/>
                </a:lnTo>
                <a:cubicBezTo>
                  <a:pt x="834" y="368"/>
                  <a:pt x="848" y="362"/>
                  <a:pt x="858" y="352"/>
                </a:cubicBezTo>
                <a:cubicBezTo>
                  <a:pt x="868" y="342"/>
                  <a:pt x="875" y="328"/>
                  <a:pt x="875" y="313"/>
                </a:cubicBezTo>
                <a:lnTo>
                  <a:pt x="875" y="104"/>
                </a:lnTo>
                <a:cubicBezTo>
                  <a:pt x="875" y="89"/>
                  <a:pt x="868" y="75"/>
                  <a:pt x="858" y="65"/>
                </a:cubicBezTo>
                <a:cubicBezTo>
                  <a:pt x="848" y="55"/>
                  <a:pt x="834" y="48"/>
                  <a:pt x="819" y="48"/>
                </a:cubicBezTo>
                <a:lnTo>
                  <a:pt x="303" y="48"/>
                </a:lnTo>
                <a:cubicBezTo>
                  <a:pt x="288" y="48"/>
                  <a:pt x="274" y="55"/>
                  <a:pt x="264" y="65"/>
                </a:cubicBezTo>
                <a:cubicBezTo>
                  <a:pt x="253" y="75"/>
                  <a:pt x="247" y="89"/>
                  <a:pt x="247" y="104"/>
                </a:cubicBezTo>
                <a:lnTo>
                  <a:pt x="247" y="293"/>
                </a:lnTo>
                <a:cubicBezTo>
                  <a:pt x="235" y="311"/>
                  <a:pt x="228" y="333"/>
                  <a:pt x="226" y="356"/>
                </a:cubicBezTo>
                <a:cubicBezTo>
                  <a:pt x="219" y="347"/>
                  <a:pt x="210" y="338"/>
                  <a:pt x="201" y="332"/>
                </a:cubicBezTo>
                <a:cubicBezTo>
                  <a:pt x="200" y="325"/>
                  <a:pt x="199" y="319"/>
                  <a:pt x="199" y="313"/>
                </a:cubicBezTo>
                <a:lnTo>
                  <a:pt x="199" y="104"/>
                </a:lnTo>
                <a:cubicBezTo>
                  <a:pt x="199" y="76"/>
                  <a:pt x="211" y="50"/>
                  <a:pt x="230" y="31"/>
                </a:cubicBezTo>
                <a:cubicBezTo>
                  <a:pt x="248" y="12"/>
                  <a:pt x="274" y="0"/>
                  <a:pt x="303" y="0"/>
                </a:cubicBezTo>
                <a:close/>
                <a:moveTo>
                  <a:pt x="130" y="344"/>
                </a:moveTo>
                <a:lnTo>
                  <a:pt x="130" y="344"/>
                </a:lnTo>
                <a:cubicBezTo>
                  <a:pt x="83" y="344"/>
                  <a:pt x="45" y="382"/>
                  <a:pt x="45" y="429"/>
                </a:cubicBezTo>
                <a:cubicBezTo>
                  <a:pt x="45" y="476"/>
                  <a:pt x="83" y="514"/>
                  <a:pt x="130" y="514"/>
                </a:cubicBezTo>
                <a:cubicBezTo>
                  <a:pt x="177" y="514"/>
                  <a:pt x="215" y="476"/>
                  <a:pt x="215" y="429"/>
                </a:cubicBezTo>
                <a:cubicBezTo>
                  <a:pt x="215" y="382"/>
                  <a:pt x="177" y="344"/>
                  <a:pt x="130" y="344"/>
                </a:cubicBezTo>
                <a:close/>
                <a:moveTo>
                  <a:pt x="364" y="265"/>
                </a:moveTo>
                <a:lnTo>
                  <a:pt x="364" y="265"/>
                </a:lnTo>
                <a:cubicBezTo>
                  <a:pt x="307" y="265"/>
                  <a:pt x="261" y="311"/>
                  <a:pt x="261" y="368"/>
                </a:cubicBezTo>
                <a:cubicBezTo>
                  <a:pt x="261" y="425"/>
                  <a:pt x="307" y="471"/>
                  <a:pt x="364" y="471"/>
                </a:cubicBezTo>
                <a:cubicBezTo>
                  <a:pt x="420" y="471"/>
                  <a:pt x="466" y="425"/>
                  <a:pt x="466" y="368"/>
                </a:cubicBezTo>
                <a:cubicBezTo>
                  <a:pt x="466" y="311"/>
                  <a:pt x="420" y="265"/>
                  <a:pt x="364" y="265"/>
                </a:cubicBezTo>
                <a:close/>
                <a:moveTo>
                  <a:pt x="274" y="748"/>
                </a:moveTo>
                <a:lnTo>
                  <a:pt x="274" y="748"/>
                </a:lnTo>
                <a:lnTo>
                  <a:pt x="274" y="601"/>
                </a:lnTo>
                <a:lnTo>
                  <a:pt x="285" y="601"/>
                </a:lnTo>
                <a:lnTo>
                  <a:pt x="285" y="748"/>
                </a:lnTo>
                <a:lnTo>
                  <a:pt x="285" y="771"/>
                </a:lnTo>
                <a:lnTo>
                  <a:pt x="446" y="771"/>
                </a:lnTo>
                <a:lnTo>
                  <a:pt x="446" y="748"/>
                </a:lnTo>
                <a:lnTo>
                  <a:pt x="446" y="601"/>
                </a:lnTo>
                <a:lnTo>
                  <a:pt x="457" y="601"/>
                </a:lnTo>
                <a:lnTo>
                  <a:pt x="457" y="748"/>
                </a:lnTo>
                <a:lnTo>
                  <a:pt x="522" y="748"/>
                </a:lnTo>
                <a:lnTo>
                  <a:pt x="522" y="548"/>
                </a:lnTo>
                <a:cubicBezTo>
                  <a:pt x="522" y="512"/>
                  <a:pt x="493" y="483"/>
                  <a:pt x="458" y="483"/>
                </a:cubicBezTo>
                <a:cubicBezTo>
                  <a:pt x="262" y="483"/>
                  <a:pt x="468" y="483"/>
                  <a:pt x="271" y="483"/>
                </a:cubicBezTo>
                <a:cubicBezTo>
                  <a:pt x="236" y="483"/>
                  <a:pt x="207" y="512"/>
                  <a:pt x="207" y="548"/>
                </a:cubicBezTo>
                <a:lnTo>
                  <a:pt x="207" y="748"/>
                </a:lnTo>
                <a:cubicBezTo>
                  <a:pt x="218" y="748"/>
                  <a:pt x="245" y="748"/>
                  <a:pt x="274" y="748"/>
                </a:cubicBezTo>
                <a:close/>
                <a:moveTo>
                  <a:pt x="55" y="743"/>
                </a:moveTo>
                <a:lnTo>
                  <a:pt x="55" y="743"/>
                </a:lnTo>
                <a:lnTo>
                  <a:pt x="55" y="622"/>
                </a:lnTo>
                <a:lnTo>
                  <a:pt x="65" y="622"/>
                </a:lnTo>
                <a:lnTo>
                  <a:pt x="65" y="743"/>
                </a:lnTo>
                <a:lnTo>
                  <a:pt x="65" y="757"/>
                </a:lnTo>
                <a:lnTo>
                  <a:pt x="174" y="757"/>
                </a:lnTo>
                <a:lnTo>
                  <a:pt x="174" y="548"/>
                </a:lnTo>
                <a:cubicBezTo>
                  <a:pt x="174" y="540"/>
                  <a:pt x="175" y="532"/>
                  <a:pt x="177" y="524"/>
                </a:cubicBezTo>
                <a:lnTo>
                  <a:pt x="53" y="524"/>
                </a:lnTo>
                <a:cubicBezTo>
                  <a:pt x="24" y="524"/>
                  <a:pt x="0" y="548"/>
                  <a:pt x="0" y="577"/>
                </a:cubicBezTo>
                <a:lnTo>
                  <a:pt x="0" y="743"/>
                </a:lnTo>
                <a:cubicBezTo>
                  <a:pt x="10" y="743"/>
                  <a:pt x="32" y="743"/>
                  <a:pt x="55" y="74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advTm="856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0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30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2" grpId="0" animBg="1" autoUpdateAnimBg="0"/>
      <p:bldP spid="30723" grpId="0" animBg="1"/>
      <p:bldP spid="30724" grpId="0" autoUpdateAnimBg="0"/>
      <p:bldP spid="30725" grpId="0" autoUpdateAnimBg="0"/>
      <p:bldP spid="3072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Box 27"/>
          <p:cNvSpPr txBox="1">
            <a:spLocks noChangeArrowheads="1"/>
          </p:cNvSpPr>
          <p:nvPr/>
        </p:nvSpPr>
        <p:spPr bwMode="auto">
          <a:xfrm>
            <a:off x="1012825" y="176213"/>
            <a:ext cx="9541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3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47" name="Freeform 5"/>
          <p:cNvSpPr/>
          <p:nvPr/>
        </p:nvSpPr>
        <p:spPr bwMode="auto">
          <a:xfrm>
            <a:off x="427038" y="220663"/>
            <a:ext cx="474662" cy="560387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48" name="TextBox 4"/>
          <p:cNvSpPr txBox="1">
            <a:spLocks noChangeArrowheads="1"/>
          </p:cNvSpPr>
          <p:nvPr/>
        </p:nvSpPr>
        <p:spPr bwMode="auto">
          <a:xfrm>
            <a:off x="4442198" y="908720"/>
            <a:ext cx="6900492" cy="5570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、信息交换要及时</a:t>
            </a:r>
            <a:endParaRPr lang="en-US" altLang="zh-CN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团队成员只有始终保持沟通讨论，才能保证每个人都能及时接收到最新的，一致的项目信息，从而使得项目顺利进行，避免因信息交换不及时导致返工，甚至延误时间。</a:t>
            </a:r>
            <a:endParaRPr lang="en-US" altLang="zh-CN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、项目范围，功能边界要清晰</a:t>
            </a:r>
            <a:endParaRPr lang="en-US" altLang="zh-CN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将项目范围及边界清晰罗列，是把控项目开发进度的必要程序。而将一个大项目分解成一个个的小项目，可以帮助我们更加精确的估计出工作量，并对项目开发的进度及时跟进。</a:t>
            </a:r>
            <a:endParaRPr lang="en-US" altLang="zh-CN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、代码开发，功能验证要同步</a:t>
            </a:r>
            <a:endParaRPr lang="en-US" altLang="zh-CN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要及时对已完成的功能进行验证，及时发现缺陷或其他问题并修复，这样才可以保证代码的质量，同时保证项目进度</a:t>
            </a:r>
            <a:endParaRPr lang="en-US" altLang="zh-CN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、计划应当先于执行</a:t>
            </a:r>
            <a:endParaRPr lang="en-US" altLang="zh-CN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在开始项目之前，项目计划要尽可能周全，可以根据实际情况调整，但具体工作范围不能脱离计划。</a:t>
            </a:r>
            <a:endParaRPr lang="en-US" altLang="zh-CN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、注意沟通技巧</a:t>
            </a:r>
            <a:endParaRPr lang="en-US" altLang="zh-CN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高效沟通是项目成功的决定因素。小组组员之间要能够准确而又快速的表达自己的意图和思路。</a:t>
            </a:r>
            <a:endParaRPr lang="en-US" altLang="zh-CN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endParaRPr lang="en-US" altLang="zh-CN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16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757" name="Picture 2" descr="F:\快盘\商务图片\png\903642_153949082_2.png"/>
          <p:cNvPicPr>
            <a:picLocks noChangeAspect="1" noChangeArrowheads="1"/>
          </p:cNvPicPr>
          <p:nvPr/>
        </p:nvPicPr>
        <p:blipFill>
          <a:blip r:embed="rId1" cstate="screen"/>
          <a:srcRect l="8713" t="11568" r="13959" b="7668"/>
          <a:stretch>
            <a:fillRect/>
          </a:stretch>
        </p:blipFill>
        <p:spPr bwMode="auto">
          <a:xfrm>
            <a:off x="636588" y="1925638"/>
            <a:ext cx="3313112" cy="404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3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4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7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4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autoUpdateAnimBg="0"/>
      <p:bldP spid="31747" grpId="0" animBg="1"/>
      <p:bldP spid="31748" grpId="0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/>
          <p:cNvSpPr txBox="1">
            <a:spLocks noChangeArrowheads="1"/>
          </p:cNvSpPr>
          <p:nvPr/>
        </p:nvSpPr>
        <p:spPr bwMode="auto">
          <a:xfrm>
            <a:off x="769938" y="1916832"/>
            <a:ext cx="10728325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8000" dirty="0" smtClean="0">
                <a:solidFill>
                  <a:srgbClr val="FFFFFF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谢谢</a:t>
            </a:r>
            <a:endParaRPr lang="zh-CN" altLang="en-US" sz="8000" dirty="0">
              <a:solidFill>
                <a:srgbClr val="FFFFFF"/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37900" name="Rectangle 5"/>
          <p:cNvSpPr>
            <a:spLocks noChangeArrowheads="1"/>
          </p:cNvSpPr>
          <p:nvPr/>
        </p:nvSpPr>
        <p:spPr bwMode="auto">
          <a:xfrm>
            <a:off x="0" y="6127750"/>
            <a:ext cx="12196763" cy="412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4C54"/>
              </a:solidFill>
            </a:endParaRPr>
          </a:p>
        </p:txBody>
      </p:sp>
      <p:sp>
        <p:nvSpPr>
          <p:cNvPr id="37901" name="Oval 6"/>
          <p:cNvSpPr>
            <a:spLocks noChangeArrowheads="1"/>
          </p:cNvSpPr>
          <p:nvPr/>
        </p:nvSpPr>
        <p:spPr bwMode="auto">
          <a:xfrm>
            <a:off x="5837238" y="5876925"/>
            <a:ext cx="522287" cy="54451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4C54"/>
              </a:solidFill>
            </a:endParaRPr>
          </a:p>
        </p:txBody>
      </p:sp>
      <p:sp>
        <p:nvSpPr>
          <p:cNvPr id="37902" name="Freeform 7"/>
          <p:cNvSpPr>
            <a:spLocks noEditPoints="1"/>
          </p:cNvSpPr>
          <p:nvPr/>
        </p:nvSpPr>
        <p:spPr bwMode="auto">
          <a:xfrm>
            <a:off x="5972175" y="5926138"/>
            <a:ext cx="261938" cy="441325"/>
          </a:xfrm>
          <a:custGeom>
            <a:avLst/>
            <a:gdLst>
              <a:gd name="T0" fmla="*/ 261938 w 346"/>
              <a:gd name="T1" fmla="*/ 225831 h 555"/>
              <a:gd name="T2" fmla="*/ 261938 w 346"/>
              <a:gd name="T3" fmla="*/ 145518 h 555"/>
              <a:gd name="T4" fmla="*/ 227114 w 346"/>
              <a:gd name="T5" fmla="*/ 145518 h 555"/>
              <a:gd name="T6" fmla="*/ 227114 w 346"/>
              <a:gd name="T7" fmla="*/ 225831 h 555"/>
              <a:gd name="T8" fmla="*/ 133240 w 346"/>
              <a:gd name="T9" fmla="*/ 324434 h 555"/>
              <a:gd name="T10" fmla="*/ 130969 w 346"/>
              <a:gd name="T11" fmla="*/ 324434 h 555"/>
              <a:gd name="T12" fmla="*/ 130969 w 346"/>
              <a:gd name="T13" fmla="*/ 324434 h 555"/>
              <a:gd name="T14" fmla="*/ 130212 w 346"/>
              <a:gd name="T15" fmla="*/ 324434 h 555"/>
              <a:gd name="T16" fmla="*/ 128698 w 346"/>
              <a:gd name="T17" fmla="*/ 324434 h 555"/>
              <a:gd name="T18" fmla="*/ 34824 w 346"/>
              <a:gd name="T19" fmla="*/ 225831 h 555"/>
              <a:gd name="T20" fmla="*/ 34824 w 346"/>
              <a:gd name="T21" fmla="*/ 145518 h 555"/>
              <a:gd name="T22" fmla="*/ 0 w 346"/>
              <a:gd name="T23" fmla="*/ 145518 h 555"/>
              <a:gd name="T24" fmla="*/ 0 w 346"/>
              <a:gd name="T25" fmla="*/ 225831 h 555"/>
              <a:gd name="T26" fmla="*/ 110529 w 346"/>
              <a:gd name="T27" fmla="*/ 359421 h 555"/>
              <a:gd name="T28" fmla="*/ 110529 w 346"/>
              <a:gd name="T29" fmla="*/ 418265 h 555"/>
              <a:gd name="T30" fmla="*/ 31796 w 346"/>
              <a:gd name="T31" fmla="*/ 441325 h 555"/>
              <a:gd name="T32" fmla="*/ 230142 w 346"/>
              <a:gd name="T33" fmla="*/ 441325 h 555"/>
              <a:gd name="T34" fmla="*/ 151409 w 346"/>
              <a:gd name="T35" fmla="*/ 417470 h 555"/>
              <a:gd name="T36" fmla="*/ 151409 w 346"/>
              <a:gd name="T37" fmla="*/ 360217 h 555"/>
              <a:gd name="T38" fmla="*/ 261938 w 346"/>
              <a:gd name="T39" fmla="*/ 225831 h 555"/>
              <a:gd name="T40" fmla="*/ 129455 w 346"/>
              <a:gd name="T41" fmla="*/ 290241 h 555"/>
              <a:gd name="T42" fmla="*/ 130969 w 346"/>
              <a:gd name="T43" fmla="*/ 290241 h 555"/>
              <a:gd name="T44" fmla="*/ 131726 w 346"/>
              <a:gd name="T45" fmla="*/ 290241 h 555"/>
              <a:gd name="T46" fmla="*/ 194561 w 346"/>
              <a:gd name="T47" fmla="*/ 224241 h 555"/>
              <a:gd name="T48" fmla="*/ 194561 w 346"/>
              <a:gd name="T49" fmla="*/ 66000 h 555"/>
              <a:gd name="T50" fmla="*/ 131726 w 346"/>
              <a:gd name="T51" fmla="*/ 0 h 555"/>
              <a:gd name="T52" fmla="*/ 130969 w 346"/>
              <a:gd name="T53" fmla="*/ 0 h 555"/>
              <a:gd name="T54" fmla="*/ 129455 w 346"/>
              <a:gd name="T55" fmla="*/ 0 h 555"/>
              <a:gd name="T56" fmla="*/ 67377 w 346"/>
              <a:gd name="T57" fmla="*/ 66000 h 555"/>
              <a:gd name="T58" fmla="*/ 67377 w 346"/>
              <a:gd name="T59" fmla="*/ 224241 h 555"/>
              <a:gd name="T60" fmla="*/ 129455 w 346"/>
              <a:gd name="T61" fmla="*/ 290241 h 55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346" h="555">
                <a:moveTo>
                  <a:pt x="346" y="284"/>
                </a:moveTo>
                <a:lnTo>
                  <a:pt x="346" y="183"/>
                </a:lnTo>
                <a:cubicBezTo>
                  <a:pt x="346" y="154"/>
                  <a:pt x="300" y="154"/>
                  <a:pt x="300" y="183"/>
                </a:cubicBezTo>
                <a:lnTo>
                  <a:pt x="300" y="284"/>
                </a:lnTo>
                <a:cubicBezTo>
                  <a:pt x="300" y="352"/>
                  <a:pt x="244" y="408"/>
                  <a:pt x="176" y="408"/>
                </a:cubicBezTo>
                <a:cubicBezTo>
                  <a:pt x="175" y="408"/>
                  <a:pt x="174" y="408"/>
                  <a:pt x="173" y="408"/>
                </a:cubicBezTo>
                <a:lnTo>
                  <a:pt x="172" y="408"/>
                </a:lnTo>
                <a:cubicBezTo>
                  <a:pt x="171" y="408"/>
                  <a:pt x="171" y="408"/>
                  <a:pt x="170" y="408"/>
                </a:cubicBezTo>
                <a:cubicBezTo>
                  <a:pt x="101" y="408"/>
                  <a:pt x="46" y="352"/>
                  <a:pt x="46" y="284"/>
                </a:cubicBezTo>
                <a:lnTo>
                  <a:pt x="46" y="183"/>
                </a:lnTo>
                <a:cubicBezTo>
                  <a:pt x="46" y="154"/>
                  <a:pt x="0" y="154"/>
                  <a:pt x="0" y="183"/>
                </a:cubicBezTo>
                <a:cubicBezTo>
                  <a:pt x="0" y="197"/>
                  <a:pt x="0" y="284"/>
                  <a:pt x="0" y="284"/>
                </a:cubicBezTo>
                <a:cubicBezTo>
                  <a:pt x="0" y="370"/>
                  <a:pt x="63" y="441"/>
                  <a:pt x="146" y="452"/>
                </a:cubicBezTo>
                <a:lnTo>
                  <a:pt x="146" y="526"/>
                </a:lnTo>
                <a:lnTo>
                  <a:pt x="42" y="555"/>
                </a:lnTo>
                <a:lnTo>
                  <a:pt x="304" y="555"/>
                </a:lnTo>
                <a:lnTo>
                  <a:pt x="200" y="525"/>
                </a:lnTo>
                <a:lnTo>
                  <a:pt x="200" y="453"/>
                </a:lnTo>
                <a:cubicBezTo>
                  <a:pt x="282" y="441"/>
                  <a:pt x="346" y="370"/>
                  <a:pt x="346" y="284"/>
                </a:cubicBezTo>
                <a:close/>
                <a:moveTo>
                  <a:pt x="171" y="365"/>
                </a:moveTo>
                <a:cubicBezTo>
                  <a:pt x="172" y="365"/>
                  <a:pt x="172" y="365"/>
                  <a:pt x="173" y="365"/>
                </a:cubicBezTo>
                <a:cubicBezTo>
                  <a:pt x="173" y="365"/>
                  <a:pt x="174" y="365"/>
                  <a:pt x="174" y="365"/>
                </a:cubicBezTo>
                <a:cubicBezTo>
                  <a:pt x="220" y="365"/>
                  <a:pt x="257" y="328"/>
                  <a:pt x="257" y="282"/>
                </a:cubicBezTo>
                <a:lnTo>
                  <a:pt x="257" y="83"/>
                </a:lnTo>
                <a:cubicBezTo>
                  <a:pt x="257" y="37"/>
                  <a:pt x="220" y="0"/>
                  <a:pt x="174" y="0"/>
                </a:cubicBezTo>
                <a:cubicBezTo>
                  <a:pt x="174" y="0"/>
                  <a:pt x="173" y="0"/>
                  <a:pt x="173" y="0"/>
                </a:cubicBezTo>
                <a:cubicBezTo>
                  <a:pt x="172" y="0"/>
                  <a:pt x="172" y="0"/>
                  <a:pt x="171" y="0"/>
                </a:cubicBezTo>
                <a:cubicBezTo>
                  <a:pt x="126" y="0"/>
                  <a:pt x="89" y="37"/>
                  <a:pt x="89" y="83"/>
                </a:cubicBezTo>
                <a:lnTo>
                  <a:pt x="89" y="282"/>
                </a:lnTo>
                <a:cubicBezTo>
                  <a:pt x="89" y="328"/>
                  <a:pt x="126" y="365"/>
                  <a:pt x="171" y="365"/>
                </a:cubicBezTo>
                <a:close/>
              </a:path>
            </a:pathLst>
          </a:custGeom>
          <a:solidFill>
            <a:srgbClr val="0058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 advTm="7871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7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79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9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79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79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autoUpdateAnimBg="0"/>
      <p:bldP spid="37900" grpId="0" animBg="1" autoUpdateAnimBg="0"/>
      <p:bldP spid="37901" grpId="0" animBg="1" autoUpdateAnimBg="0"/>
      <p:bldP spid="3790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Oval 5"/>
          <p:cNvSpPr>
            <a:spLocks noChangeArrowheads="1"/>
          </p:cNvSpPr>
          <p:nvPr/>
        </p:nvSpPr>
        <p:spPr bwMode="auto">
          <a:xfrm>
            <a:off x="3794125" y="1029989"/>
            <a:ext cx="4514650" cy="4536504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4C54"/>
              </a:solidFill>
            </a:endParaRPr>
          </a:p>
        </p:txBody>
      </p:sp>
      <p:sp>
        <p:nvSpPr>
          <p:cNvPr id="22531" name="Line 12"/>
          <p:cNvSpPr>
            <a:spLocks noChangeShapeType="1"/>
          </p:cNvSpPr>
          <p:nvPr/>
        </p:nvSpPr>
        <p:spPr bwMode="auto">
          <a:xfrm>
            <a:off x="4046936" y="3356992"/>
            <a:ext cx="4151263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32" name="TextBox 77"/>
          <p:cNvSpPr txBox="1">
            <a:spLocks noChangeArrowheads="1"/>
          </p:cNvSpPr>
          <p:nvPr/>
        </p:nvSpPr>
        <p:spPr bwMode="auto">
          <a:xfrm>
            <a:off x="4046936" y="3501008"/>
            <a:ext cx="4179167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功能需求和所需要用到的技术</a:t>
            </a:r>
            <a:endParaRPr lang="zh-CN" altLang="en-US" sz="4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3" name="Rectangle 14"/>
          <p:cNvSpPr>
            <a:spLocks noChangeArrowheads="1"/>
          </p:cNvSpPr>
          <p:nvPr/>
        </p:nvSpPr>
        <p:spPr bwMode="auto">
          <a:xfrm>
            <a:off x="5666333" y="2898131"/>
            <a:ext cx="101402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600" dirty="0">
                <a:solidFill>
                  <a:srgbClr val="004C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2600" dirty="0" smtClean="0">
                <a:solidFill>
                  <a:srgbClr val="004C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600" dirty="0">
              <a:solidFill>
                <a:srgbClr val="004C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4" name="Freeform 12"/>
          <p:cNvSpPr>
            <a:spLocks noEditPoints="1"/>
          </p:cNvSpPr>
          <p:nvPr/>
        </p:nvSpPr>
        <p:spPr bwMode="auto">
          <a:xfrm>
            <a:off x="5234285" y="1124744"/>
            <a:ext cx="1654276" cy="1601937"/>
          </a:xfrm>
          <a:custGeom>
            <a:avLst/>
            <a:gdLst>
              <a:gd name="T0" fmla="*/ 632602 w 1022"/>
              <a:gd name="T1" fmla="*/ 1326785 h 973"/>
              <a:gd name="T2" fmla="*/ 632602 w 1022"/>
              <a:gd name="T3" fmla="*/ 1392973 h 973"/>
              <a:gd name="T4" fmla="*/ 919203 w 1022"/>
              <a:gd name="T5" fmla="*/ 1359879 h 973"/>
              <a:gd name="T6" fmla="*/ 885048 w 1022"/>
              <a:gd name="T7" fmla="*/ 1222988 h 973"/>
              <a:gd name="T8" fmla="*/ 632602 w 1022"/>
              <a:gd name="T9" fmla="*/ 1222988 h 973"/>
              <a:gd name="T10" fmla="*/ 632602 w 1022"/>
              <a:gd name="T11" fmla="*/ 1290682 h 973"/>
              <a:gd name="T12" fmla="*/ 919203 w 1022"/>
              <a:gd name="T13" fmla="*/ 1256083 h 973"/>
              <a:gd name="T14" fmla="*/ 758825 w 1022"/>
              <a:gd name="T15" fmla="*/ 1463675 h 973"/>
              <a:gd name="T16" fmla="*/ 868714 w 1022"/>
              <a:gd name="T17" fmla="*/ 1423059 h 973"/>
              <a:gd name="T18" fmla="*/ 758825 w 1022"/>
              <a:gd name="T19" fmla="*/ 1463675 h 973"/>
              <a:gd name="T20" fmla="*/ 763280 w 1022"/>
              <a:gd name="T21" fmla="*/ 392620 h 973"/>
              <a:gd name="T22" fmla="*/ 403915 w 1022"/>
              <a:gd name="T23" fmla="*/ 731085 h 973"/>
              <a:gd name="T24" fmla="*/ 617752 w 1022"/>
              <a:gd name="T25" fmla="*/ 1183877 h 973"/>
              <a:gd name="T26" fmla="*/ 763280 w 1022"/>
              <a:gd name="T27" fmla="*/ 1194407 h 973"/>
              <a:gd name="T28" fmla="*/ 941478 w 1022"/>
              <a:gd name="T29" fmla="*/ 1084594 h 973"/>
              <a:gd name="T30" fmla="*/ 763280 w 1022"/>
              <a:gd name="T31" fmla="*/ 392620 h 973"/>
              <a:gd name="T32" fmla="*/ 298481 w 1022"/>
              <a:gd name="T33" fmla="*/ 792761 h 973"/>
              <a:gd name="T34" fmla="*/ 57914 w 1022"/>
              <a:gd name="T35" fmla="*/ 744624 h 973"/>
              <a:gd name="T36" fmla="*/ 57914 w 1022"/>
              <a:gd name="T37" fmla="*/ 839394 h 973"/>
              <a:gd name="T38" fmla="*/ 298481 w 1022"/>
              <a:gd name="T39" fmla="*/ 792761 h 973"/>
              <a:gd name="T40" fmla="*/ 1459736 w 1022"/>
              <a:gd name="T41" fmla="*/ 744624 h 973"/>
              <a:gd name="T42" fmla="*/ 1220654 w 1022"/>
              <a:gd name="T43" fmla="*/ 792761 h 973"/>
              <a:gd name="T44" fmla="*/ 1459736 w 1022"/>
              <a:gd name="T45" fmla="*/ 839394 h 973"/>
              <a:gd name="T46" fmla="*/ 1459736 w 1022"/>
              <a:gd name="T47" fmla="*/ 744624 h 973"/>
              <a:gd name="T48" fmla="*/ 1161255 w 1022"/>
              <a:gd name="T49" fmla="*/ 445270 h 973"/>
              <a:gd name="T50" fmla="*/ 1297873 w 1022"/>
              <a:gd name="T51" fmla="*/ 239182 h 973"/>
              <a:gd name="T52" fmla="*/ 1094431 w 1022"/>
              <a:gd name="T53" fmla="*/ 377577 h 973"/>
              <a:gd name="T54" fmla="*/ 1161255 w 1022"/>
              <a:gd name="T55" fmla="*/ 445270 h 973"/>
              <a:gd name="T56" fmla="*/ 754370 w 1022"/>
              <a:gd name="T57" fmla="*/ 302362 h 973"/>
              <a:gd name="T58" fmla="*/ 801889 w 1022"/>
              <a:gd name="T59" fmla="*/ 58667 h 973"/>
              <a:gd name="T60" fmla="*/ 706851 w 1022"/>
              <a:gd name="T61" fmla="*/ 58667 h 973"/>
              <a:gd name="T62" fmla="*/ 754370 w 1022"/>
              <a:gd name="T63" fmla="*/ 302362 h 973"/>
              <a:gd name="T64" fmla="*/ 340061 w 1022"/>
              <a:gd name="T65" fmla="*/ 425714 h 973"/>
              <a:gd name="T66" fmla="*/ 406885 w 1022"/>
              <a:gd name="T67" fmla="*/ 358021 h 973"/>
              <a:gd name="T68" fmla="*/ 203442 w 1022"/>
              <a:gd name="T69" fmla="*/ 219626 h 973"/>
              <a:gd name="T70" fmla="*/ 340061 w 1022"/>
              <a:gd name="T71" fmla="*/ 425714 h 973"/>
              <a:gd name="T72" fmla="*/ 356395 w 1022"/>
              <a:gd name="T73" fmla="*/ 1137244 h 973"/>
              <a:gd name="T74" fmla="*/ 219777 w 1022"/>
              <a:gd name="T75" fmla="*/ 1344836 h 973"/>
              <a:gd name="T76" fmla="*/ 423219 w 1022"/>
              <a:gd name="T77" fmla="*/ 1206441 h 973"/>
              <a:gd name="T78" fmla="*/ 356395 w 1022"/>
              <a:gd name="T79" fmla="*/ 1137244 h 973"/>
              <a:gd name="T80" fmla="*/ 1177589 w 1022"/>
              <a:gd name="T81" fmla="*/ 1156800 h 973"/>
              <a:gd name="T82" fmla="*/ 1110765 w 1022"/>
              <a:gd name="T83" fmla="*/ 1224493 h 973"/>
              <a:gd name="T84" fmla="*/ 1314208 w 1022"/>
              <a:gd name="T85" fmla="*/ 1362888 h 973"/>
              <a:gd name="T86" fmla="*/ 1177589 w 1022"/>
              <a:gd name="T87" fmla="*/ 1156800 h 973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022" h="973">
                <a:moveTo>
                  <a:pt x="596" y="882"/>
                </a:moveTo>
                <a:lnTo>
                  <a:pt x="426" y="882"/>
                </a:lnTo>
                <a:cubicBezTo>
                  <a:pt x="414" y="882"/>
                  <a:pt x="403" y="892"/>
                  <a:pt x="403" y="904"/>
                </a:cubicBezTo>
                <a:cubicBezTo>
                  <a:pt x="403" y="916"/>
                  <a:pt x="414" y="926"/>
                  <a:pt x="426" y="926"/>
                </a:cubicBezTo>
                <a:lnTo>
                  <a:pt x="596" y="926"/>
                </a:lnTo>
                <a:cubicBezTo>
                  <a:pt x="609" y="926"/>
                  <a:pt x="619" y="916"/>
                  <a:pt x="619" y="904"/>
                </a:cubicBezTo>
                <a:cubicBezTo>
                  <a:pt x="619" y="892"/>
                  <a:pt x="609" y="882"/>
                  <a:pt x="596" y="882"/>
                </a:cubicBezTo>
                <a:close/>
                <a:moveTo>
                  <a:pt x="596" y="813"/>
                </a:moveTo>
                <a:lnTo>
                  <a:pt x="596" y="813"/>
                </a:lnTo>
                <a:lnTo>
                  <a:pt x="426" y="813"/>
                </a:lnTo>
                <a:cubicBezTo>
                  <a:pt x="414" y="813"/>
                  <a:pt x="403" y="823"/>
                  <a:pt x="403" y="835"/>
                </a:cubicBezTo>
                <a:cubicBezTo>
                  <a:pt x="403" y="848"/>
                  <a:pt x="414" y="858"/>
                  <a:pt x="426" y="858"/>
                </a:cubicBezTo>
                <a:lnTo>
                  <a:pt x="596" y="858"/>
                </a:lnTo>
                <a:cubicBezTo>
                  <a:pt x="609" y="858"/>
                  <a:pt x="619" y="848"/>
                  <a:pt x="619" y="835"/>
                </a:cubicBezTo>
                <a:cubicBezTo>
                  <a:pt x="619" y="823"/>
                  <a:pt x="609" y="813"/>
                  <a:pt x="596" y="813"/>
                </a:cubicBezTo>
                <a:close/>
                <a:moveTo>
                  <a:pt x="511" y="973"/>
                </a:moveTo>
                <a:lnTo>
                  <a:pt x="511" y="973"/>
                </a:lnTo>
                <a:lnTo>
                  <a:pt x="585" y="946"/>
                </a:lnTo>
                <a:lnTo>
                  <a:pt x="437" y="946"/>
                </a:lnTo>
                <a:lnTo>
                  <a:pt x="511" y="973"/>
                </a:lnTo>
                <a:close/>
                <a:moveTo>
                  <a:pt x="514" y="261"/>
                </a:moveTo>
                <a:lnTo>
                  <a:pt x="514" y="261"/>
                </a:lnTo>
                <a:lnTo>
                  <a:pt x="508" y="261"/>
                </a:lnTo>
                <a:cubicBezTo>
                  <a:pt x="384" y="261"/>
                  <a:pt x="272" y="362"/>
                  <a:pt x="272" y="486"/>
                </a:cubicBezTo>
                <a:cubicBezTo>
                  <a:pt x="272" y="611"/>
                  <a:pt x="377" y="682"/>
                  <a:pt x="388" y="721"/>
                </a:cubicBezTo>
                <a:cubicBezTo>
                  <a:pt x="398" y="759"/>
                  <a:pt x="388" y="778"/>
                  <a:pt x="416" y="787"/>
                </a:cubicBezTo>
                <a:cubicBezTo>
                  <a:pt x="444" y="796"/>
                  <a:pt x="508" y="794"/>
                  <a:pt x="508" y="794"/>
                </a:cubicBezTo>
                <a:lnTo>
                  <a:pt x="514" y="794"/>
                </a:lnTo>
                <a:cubicBezTo>
                  <a:pt x="514" y="794"/>
                  <a:pt x="578" y="796"/>
                  <a:pt x="606" y="787"/>
                </a:cubicBezTo>
                <a:cubicBezTo>
                  <a:pt x="634" y="778"/>
                  <a:pt x="624" y="759"/>
                  <a:pt x="634" y="721"/>
                </a:cubicBezTo>
                <a:cubicBezTo>
                  <a:pt x="645" y="682"/>
                  <a:pt x="750" y="611"/>
                  <a:pt x="750" y="486"/>
                </a:cubicBezTo>
                <a:cubicBezTo>
                  <a:pt x="750" y="362"/>
                  <a:pt x="638" y="261"/>
                  <a:pt x="514" y="261"/>
                </a:cubicBezTo>
                <a:close/>
                <a:moveTo>
                  <a:pt x="201" y="527"/>
                </a:moveTo>
                <a:lnTo>
                  <a:pt x="201" y="527"/>
                </a:lnTo>
                <a:cubicBezTo>
                  <a:pt x="201" y="509"/>
                  <a:pt x="183" y="495"/>
                  <a:pt x="162" y="495"/>
                </a:cubicBezTo>
                <a:lnTo>
                  <a:pt x="39" y="495"/>
                </a:lnTo>
                <a:cubicBezTo>
                  <a:pt x="17" y="495"/>
                  <a:pt x="0" y="509"/>
                  <a:pt x="0" y="527"/>
                </a:cubicBezTo>
                <a:cubicBezTo>
                  <a:pt x="0" y="544"/>
                  <a:pt x="17" y="558"/>
                  <a:pt x="39" y="558"/>
                </a:cubicBezTo>
                <a:lnTo>
                  <a:pt x="162" y="558"/>
                </a:lnTo>
                <a:cubicBezTo>
                  <a:pt x="183" y="558"/>
                  <a:pt x="201" y="544"/>
                  <a:pt x="201" y="527"/>
                </a:cubicBezTo>
                <a:close/>
                <a:moveTo>
                  <a:pt x="983" y="495"/>
                </a:moveTo>
                <a:lnTo>
                  <a:pt x="983" y="495"/>
                </a:lnTo>
                <a:lnTo>
                  <a:pt x="860" y="495"/>
                </a:lnTo>
                <a:cubicBezTo>
                  <a:pt x="839" y="495"/>
                  <a:pt x="822" y="509"/>
                  <a:pt x="822" y="527"/>
                </a:cubicBezTo>
                <a:cubicBezTo>
                  <a:pt x="822" y="544"/>
                  <a:pt x="839" y="558"/>
                  <a:pt x="860" y="558"/>
                </a:cubicBezTo>
                <a:lnTo>
                  <a:pt x="983" y="558"/>
                </a:lnTo>
                <a:cubicBezTo>
                  <a:pt x="1005" y="558"/>
                  <a:pt x="1022" y="544"/>
                  <a:pt x="1022" y="527"/>
                </a:cubicBezTo>
                <a:cubicBezTo>
                  <a:pt x="1022" y="509"/>
                  <a:pt x="1005" y="495"/>
                  <a:pt x="983" y="495"/>
                </a:cubicBezTo>
                <a:close/>
                <a:moveTo>
                  <a:pt x="782" y="296"/>
                </a:moveTo>
                <a:lnTo>
                  <a:pt x="782" y="296"/>
                </a:lnTo>
                <a:lnTo>
                  <a:pt x="869" y="209"/>
                </a:lnTo>
                <a:cubicBezTo>
                  <a:pt x="885" y="194"/>
                  <a:pt x="887" y="172"/>
                  <a:pt x="874" y="159"/>
                </a:cubicBezTo>
                <a:cubicBezTo>
                  <a:pt x="862" y="147"/>
                  <a:pt x="839" y="149"/>
                  <a:pt x="824" y="164"/>
                </a:cubicBezTo>
                <a:lnTo>
                  <a:pt x="737" y="251"/>
                </a:lnTo>
                <a:cubicBezTo>
                  <a:pt x="722" y="266"/>
                  <a:pt x="720" y="289"/>
                  <a:pt x="732" y="301"/>
                </a:cubicBezTo>
                <a:cubicBezTo>
                  <a:pt x="745" y="314"/>
                  <a:pt x="767" y="311"/>
                  <a:pt x="782" y="296"/>
                </a:cubicBezTo>
                <a:close/>
                <a:moveTo>
                  <a:pt x="508" y="201"/>
                </a:moveTo>
                <a:lnTo>
                  <a:pt x="508" y="201"/>
                </a:lnTo>
                <a:cubicBezTo>
                  <a:pt x="526" y="201"/>
                  <a:pt x="540" y="183"/>
                  <a:pt x="540" y="162"/>
                </a:cubicBezTo>
                <a:lnTo>
                  <a:pt x="540" y="39"/>
                </a:lnTo>
                <a:cubicBezTo>
                  <a:pt x="540" y="18"/>
                  <a:pt x="526" y="0"/>
                  <a:pt x="508" y="0"/>
                </a:cubicBezTo>
                <a:cubicBezTo>
                  <a:pt x="491" y="0"/>
                  <a:pt x="476" y="18"/>
                  <a:pt x="476" y="39"/>
                </a:cubicBezTo>
                <a:lnTo>
                  <a:pt x="476" y="162"/>
                </a:lnTo>
                <a:cubicBezTo>
                  <a:pt x="476" y="183"/>
                  <a:pt x="491" y="201"/>
                  <a:pt x="508" y="201"/>
                </a:cubicBezTo>
                <a:close/>
                <a:moveTo>
                  <a:pt x="229" y="283"/>
                </a:moveTo>
                <a:lnTo>
                  <a:pt x="229" y="283"/>
                </a:lnTo>
                <a:cubicBezTo>
                  <a:pt x="244" y="299"/>
                  <a:pt x="267" y="301"/>
                  <a:pt x="279" y="288"/>
                </a:cubicBezTo>
                <a:cubicBezTo>
                  <a:pt x="292" y="276"/>
                  <a:pt x="289" y="254"/>
                  <a:pt x="274" y="238"/>
                </a:cubicBezTo>
                <a:lnTo>
                  <a:pt x="187" y="151"/>
                </a:lnTo>
                <a:cubicBezTo>
                  <a:pt x="172" y="136"/>
                  <a:pt x="149" y="134"/>
                  <a:pt x="137" y="146"/>
                </a:cubicBezTo>
                <a:cubicBezTo>
                  <a:pt x="125" y="159"/>
                  <a:pt x="127" y="181"/>
                  <a:pt x="142" y="196"/>
                </a:cubicBezTo>
                <a:lnTo>
                  <a:pt x="229" y="283"/>
                </a:lnTo>
                <a:close/>
                <a:moveTo>
                  <a:pt x="240" y="756"/>
                </a:moveTo>
                <a:lnTo>
                  <a:pt x="240" y="756"/>
                </a:lnTo>
                <a:lnTo>
                  <a:pt x="153" y="843"/>
                </a:lnTo>
                <a:cubicBezTo>
                  <a:pt x="137" y="859"/>
                  <a:pt x="135" y="881"/>
                  <a:pt x="148" y="894"/>
                </a:cubicBezTo>
                <a:cubicBezTo>
                  <a:pt x="160" y="906"/>
                  <a:pt x="183" y="904"/>
                  <a:pt x="198" y="889"/>
                </a:cubicBezTo>
                <a:lnTo>
                  <a:pt x="285" y="802"/>
                </a:lnTo>
                <a:cubicBezTo>
                  <a:pt x="300" y="786"/>
                  <a:pt x="302" y="764"/>
                  <a:pt x="290" y="751"/>
                </a:cubicBezTo>
                <a:cubicBezTo>
                  <a:pt x="277" y="739"/>
                  <a:pt x="255" y="741"/>
                  <a:pt x="240" y="756"/>
                </a:cubicBezTo>
                <a:close/>
                <a:moveTo>
                  <a:pt x="793" y="769"/>
                </a:moveTo>
                <a:lnTo>
                  <a:pt x="793" y="769"/>
                </a:lnTo>
                <a:cubicBezTo>
                  <a:pt x="778" y="754"/>
                  <a:pt x="755" y="752"/>
                  <a:pt x="743" y="764"/>
                </a:cubicBezTo>
                <a:cubicBezTo>
                  <a:pt x="731" y="777"/>
                  <a:pt x="733" y="799"/>
                  <a:pt x="748" y="814"/>
                </a:cubicBezTo>
                <a:lnTo>
                  <a:pt x="835" y="901"/>
                </a:lnTo>
                <a:cubicBezTo>
                  <a:pt x="850" y="916"/>
                  <a:pt x="873" y="919"/>
                  <a:pt x="885" y="906"/>
                </a:cubicBezTo>
                <a:cubicBezTo>
                  <a:pt x="897" y="894"/>
                  <a:pt x="895" y="871"/>
                  <a:pt x="880" y="856"/>
                </a:cubicBezTo>
                <a:lnTo>
                  <a:pt x="793" y="76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advTm="856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 animBg="1" autoUpdateAnimBg="0"/>
      <p:bldP spid="22531" grpId="0" animBg="1"/>
      <p:bldP spid="22532" grpId="0" autoUpdateAnimBg="0"/>
      <p:bldP spid="22533" grpId="0" autoUpdateAnimBg="0"/>
      <p:bldP spid="225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27"/>
          <p:cNvSpPr txBox="1">
            <a:spLocks noChangeArrowheads="1"/>
          </p:cNvSpPr>
          <p:nvPr/>
        </p:nvSpPr>
        <p:spPr bwMode="auto">
          <a:xfrm>
            <a:off x="1012825" y="176213"/>
            <a:ext cx="183255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 dirty="0" smtClean="0"/>
              <a:t>功能需求</a:t>
            </a:r>
            <a:endParaRPr lang="zh-CN" altLang="en-US" sz="3200" b="1" dirty="0"/>
          </a:p>
        </p:txBody>
      </p:sp>
      <p:sp>
        <p:nvSpPr>
          <p:cNvPr id="15363" name="Freeform 5"/>
          <p:cNvSpPr/>
          <p:nvPr/>
        </p:nvSpPr>
        <p:spPr bwMode="auto">
          <a:xfrm>
            <a:off x="427038" y="220663"/>
            <a:ext cx="474662" cy="560387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5364" name="Picture 2" descr="F:\快盘\商务图片\png\2531170_084420255000_2.png"/>
          <p:cNvPicPr>
            <a:picLocks noChangeAspect="1" noChangeArrowheads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121717" y="1381125"/>
            <a:ext cx="3575050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矩形 5"/>
          <p:cNvSpPr>
            <a:spLocks noChangeArrowheads="1"/>
          </p:cNvSpPr>
          <p:nvPr/>
        </p:nvSpPr>
        <p:spPr bwMode="auto">
          <a:xfrm>
            <a:off x="4271962" y="754062"/>
            <a:ext cx="6719887" cy="4318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矩形 6"/>
          <p:cNvSpPr>
            <a:spLocks noChangeArrowheads="1"/>
          </p:cNvSpPr>
          <p:nvPr/>
        </p:nvSpPr>
        <p:spPr bwMode="auto">
          <a:xfrm>
            <a:off x="4271962" y="1992312"/>
            <a:ext cx="6719887" cy="4318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7" name="矩形 7"/>
          <p:cNvSpPr>
            <a:spLocks noChangeArrowheads="1"/>
          </p:cNvSpPr>
          <p:nvPr/>
        </p:nvSpPr>
        <p:spPr bwMode="auto">
          <a:xfrm>
            <a:off x="4286254" y="3879650"/>
            <a:ext cx="6719887" cy="4318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9" name="Freeform 6"/>
          <p:cNvSpPr/>
          <p:nvPr/>
        </p:nvSpPr>
        <p:spPr bwMode="auto">
          <a:xfrm>
            <a:off x="3841750" y="771525"/>
            <a:ext cx="339725" cy="388937"/>
          </a:xfrm>
          <a:custGeom>
            <a:avLst/>
            <a:gdLst>
              <a:gd name="T0" fmla="*/ 0 w 443"/>
              <a:gd name="T1" fmla="*/ 194849 h 511"/>
              <a:gd name="T2" fmla="*/ 169479 w 443"/>
              <a:gd name="T3" fmla="*/ 97425 h 511"/>
              <a:gd name="T4" fmla="*/ 339725 w 443"/>
              <a:gd name="T5" fmla="*/ 0 h 511"/>
              <a:gd name="T6" fmla="*/ 339725 w 443"/>
              <a:gd name="T7" fmla="*/ 194849 h 511"/>
              <a:gd name="T8" fmla="*/ 339725 w 443"/>
              <a:gd name="T9" fmla="*/ 388937 h 511"/>
              <a:gd name="T10" fmla="*/ 169479 w 443"/>
              <a:gd name="T11" fmla="*/ 292274 h 511"/>
              <a:gd name="T12" fmla="*/ 0 w 443"/>
              <a:gd name="T13" fmla="*/ 194849 h 51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43" h="511">
                <a:moveTo>
                  <a:pt x="0" y="256"/>
                </a:moveTo>
                <a:lnTo>
                  <a:pt x="221" y="128"/>
                </a:lnTo>
                <a:lnTo>
                  <a:pt x="443" y="0"/>
                </a:lnTo>
                <a:lnTo>
                  <a:pt x="443" y="256"/>
                </a:lnTo>
                <a:lnTo>
                  <a:pt x="443" y="511"/>
                </a:lnTo>
                <a:lnTo>
                  <a:pt x="221" y="384"/>
                </a:lnTo>
                <a:lnTo>
                  <a:pt x="0" y="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70" name="Freeform 6"/>
          <p:cNvSpPr/>
          <p:nvPr/>
        </p:nvSpPr>
        <p:spPr bwMode="auto">
          <a:xfrm>
            <a:off x="3835398" y="2035175"/>
            <a:ext cx="339725" cy="388937"/>
          </a:xfrm>
          <a:custGeom>
            <a:avLst/>
            <a:gdLst>
              <a:gd name="T0" fmla="*/ 0 w 443"/>
              <a:gd name="T1" fmla="*/ 194849 h 511"/>
              <a:gd name="T2" fmla="*/ 169479 w 443"/>
              <a:gd name="T3" fmla="*/ 97425 h 511"/>
              <a:gd name="T4" fmla="*/ 339725 w 443"/>
              <a:gd name="T5" fmla="*/ 0 h 511"/>
              <a:gd name="T6" fmla="*/ 339725 w 443"/>
              <a:gd name="T7" fmla="*/ 194849 h 511"/>
              <a:gd name="T8" fmla="*/ 339725 w 443"/>
              <a:gd name="T9" fmla="*/ 388937 h 511"/>
              <a:gd name="T10" fmla="*/ 169479 w 443"/>
              <a:gd name="T11" fmla="*/ 292274 h 511"/>
              <a:gd name="T12" fmla="*/ 0 w 443"/>
              <a:gd name="T13" fmla="*/ 194849 h 51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43" h="511">
                <a:moveTo>
                  <a:pt x="0" y="256"/>
                </a:moveTo>
                <a:lnTo>
                  <a:pt x="221" y="128"/>
                </a:lnTo>
                <a:lnTo>
                  <a:pt x="443" y="0"/>
                </a:lnTo>
                <a:lnTo>
                  <a:pt x="443" y="256"/>
                </a:lnTo>
                <a:lnTo>
                  <a:pt x="443" y="511"/>
                </a:lnTo>
                <a:lnTo>
                  <a:pt x="221" y="384"/>
                </a:lnTo>
                <a:lnTo>
                  <a:pt x="0" y="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71" name="Freeform 6"/>
          <p:cNvSpPr/>
          <p:nvPr/>
        </p:nvSpPr>
        <p:spPr bwMode="auto">
          <a:xfrm>
            <a:off x="3800473" y="3922513"/>
            <a:ext cx="339725" cy="388937"/>
          </a:xfrm>
          <a:custGeom>
            <a:avLst/>
            <a:gdLst>
              <a:gd name="T0" fmla="*/ 0 w 443"/>
              <a:gd name="T1" fmla="*/ 194849 h 511"/>
              <a:gd name="T2" fmla="*/ 169479 w 443"/>
              <a:gd name="T3" fmla="*/ 97425 h 511"/>
              <a:gd name="T4" fmla="*/ 339725 w 443"/>
              <a:gd name="T5" fmla="*/ 0 h 511"/>
              <a:gd name="T6" fmla="*/ 339725 w 443"/>
              <a:gd name="T7" fmla="*/ 194849 h 511"/>
              <a:gd name="T8" fmla="*/ 339725 w 443"/>
              <a:gd name="T9" fmla="*/ 388937 h 511"/>
              <a:gd name="T10" fmla="*/ 169479 w 443"/>
              <a:gd name="T11" fmla="*/ 292274 h 511"/>
              <a:gd name="T12" fmla="*/ 0 w 443"/>
              <a:gd name="T13" fmla="*/ 194849 h 51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43" h="511">
                <a:moveTo>
                  <a:pt x="0" y="256"/>
                </a:moveTo>
                <a:lnTo>
                  <a:pt x="221" y="128"/>
                </a:lnTo>
                <a:lnTo>
                  <a:pt x="443" y="0"/>
                </a:lnTo>
                <a:lnTo>
                  <a:pt x="443" y="256"/>
                </a:lnTo>
                <a:lnTo>
                  <a:pt x="443" y="511"/>
                </a:lnTo>
                <a:lnTo>
                  <a:pt x="221" y="384"/>
                </a:lnTo>
                <a:lnTo>
                  <a:pt x="0" y="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72" name="TextBox 13"/>
          <p:cNvSpPr txBox="1">
            <a:spLocks noChangeArrowheads="1"/>
          </p:cNvSpPr>
          <p:nvPr/>
        </p:nvSpPr>
        <p:spPr bwMode="auto">
          <a:xfrm>
            <a:off x="4267198" y="1992312"/>
            <a:ext cx="37671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、注册功能</a:t>
            </a:r>
            <a:endParaRPr lang="en-US" altLang="zh-CN" sz="2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73" name="TextBox 14"/>
          <p:cNvSpPr txBox="1">
            <a:spLocks noChangeArrowheads="1"/>
          </p:cNvSpPr>
          <p:nvPr/>
        </p:nvSpPr>
        <p:spPr bwMode="auto">
          <a:xfrm>
            <a:off x="4271962" y="3911340"/>
            <a:ext cx="56428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、游戏创建房间和加入已创建房间功能</a:t>
            </a:r>
            <a:endParaRPr lang="en-US" altLang="zh-CN" sz="2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75138" y="781050"/>
            <a:ext cx="3767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、友好的</a:t>
            </a:r>
            <a:r>
              <a:rPr lang="en-US" altLang="zh-CN" sz="20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0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  <a:endParaRPr lang="zh-CN" altLang="en-US" sz="2000" dirty="0" smtClea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6"/>
          <p:cNvSpPr>
            <a:spLocks noChangeArrowheads="1"/>
          </p:cNvSpPr>
          <p:nvPr/>
        </p:nvSpPr>
        <p:spPr bwMode="auto">
          <a:xfrm>
            <a:off x="4267198" y="2619375"/>
            <a:ext cx="6719887" cy="4318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" name="Freeform 6"/>
          <p:cNvSpPr/>
          <p:nvPr/>
        </p:nvSpPr>
        <p:spPr bwMode="auto">
          <a:xfrm>
            <a:off x="3800473" y="2601913"/>
            <a:ext cx="339725" cy="388937"/>
          </a:xfrm>
          <a:custGeom>
            <a:avLst/>
            <a:gdLst>
              <a:gd name="T0" fmla="*/ 0 w 443"/>
              <a:gd name="T1" fmla="*/ 194849 h 511"/>
              <a:gd name="T2" fmla="*/ 169479 w 443"/>
              <a:gd name="T3" fmla="*/ 97425 h 511"/>
              <a:gd name="T4" fmla="*/ 339725 w 443"/>
              <a:gd name="T5" fmla="*/ 0 h 511"/>
              <a:gd name="T6" fmla="*/ 339725 w 443"/>
              <a:gd name="T7" fmla="*/ 194849 h 511"/>
              <a:gd name="T8" fmla="*/ 339725 w 443"/>
              <a:gd name="T9" fmla="*/ 388937 h 511"/>
              <a:gd name="T10" fmla="*/ 169479 w 443"/>
              <a:gd name="T11" fmla="*/ 292274 h 511"/>
              <a:gd name="T12" fmla="*/ 0 w 443"/>
              <a:gd name="T13" fmla="*/ 194849 h 51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43" h="511">
                <a:moveTo>
                  <a:pt x="0" y="256"/>
                </a:moveTo>
                <a:lnTo>
                  <a:pt x="221" y="128"/>
                </a:lnTo>
                <a:lnTo>
                  <a:pt x="443" y="0"/>
                </a:lnTo>
                <a:lnTo>
                  <a:pt x="443" y="256"/>
                </a:lnTo>
                <a:lnTo>
                  <a:pt x="443" y="511"/>
                </a:lnTo>
                <a:lnTo>
                  <a:pt x="221" y="384"/>
                </a:lnTo>
                <a:lnTo>
                  <a:pt x="0" y="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矩形 6"/>
          <p:cNvSpPr>
            <a:spLocks noChangeArrowheads="1"/>
          </p:cNvSpPr>
          <p:nvPr/>
        </p:nvSpPr>
        <p:spPr bwMode="auto">
          <a:xfrm>
            <a:off x="4276726" y="3285728"/>
            <a:ext cx="6719887" cy="4318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" name="Freeform 6"/>
          <p:cNvSpPr/>
          <p:nvPr/>
        </p:nvSpPr>
        <p:spPr bwMode="auto">
          <a:xfrm>
            <a:off x="3810001" y="3285728"/>
            <a:ext cx="339725" cy="388937"/>
          </a:xfrm>
          <a:custGeom>
            <a:avLst/>
            <a:gdLst>
              <a:gd name="T0" fmla="*/ 0 w 443"/>
              <a:gd name="T1" fmla="*/ 194849 h 511"/>
              <a:gd name="T2" fmla="*/ 169479 w 443"/>
              <a:gd name="T3" fmla="*/ 97425 h 511"/>
              <a:gd name="T4" fmla="*/ 339725 w 443"/>
              <a:gd name="T5" fmla="*/ 0 h 511"/>
              <a:gd name="T6" fmla="*/ 339725 w 443"/>
              <a:gd name="T7" fmla="*/ 194849 h 511"/>
              <a:gd name="T8" fmla="*/ 339725 w 443"/>
              <a:gd name="T9" fmla="*/ 388937 h 511"/>
              <a:gd name="T10" fmla="*/ 169479 w 443"/>
              <a:gd name="T11" fmla="*/ 292274 h 511"/>
              <a:gd name="T12" fmla="*/ 0 w 443"/>
              <a:gd name="T13" fmla="*/ 194849 h 51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43" h="511">
                <a:moveTo>
                  <a:pt x="0" y="256"/>
                </a:moveTo>
                <a:lnTo>
                  <a:pt x="221" y="128"/>
                </a:lnTo>
                <a:lnTo>
                  <a:pt x="443" y="0"/>
                </a:lnTo>
                <a:lnTo>
                  <a:pt x="443" y="256"/>
                </a:lnTo>
                <a:lnTo>
                  <a:pt x="443" y="511"/>
                </a:lnTo>
                <a:lnTo>
                  <a:pt x="221" y="384"/>
                </a:lnTo>
                <a:lnTo>
                  <a:pt x="0" y="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矩形 6"/>
          <p:cNvSpPr>
            <a:spLocks noChangeArrowheads="1"/>
          </p:cNvSpPr>
          <p:nvPr/>
        </p:nvSpPr>
        <p:spPr bwMode="auto">
          <a:xfrm>
            <a:off x="4276726" y="1381125"/>
            <a:ext cx="6719887" cy="4318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" name="Freeform 6"/>
          <p:cNvSpPr/>
          <p:nvPr/>
        </p:nvSpPr>
        <p:spPr bwMode="auto">
          <a:xfrm>
            <a:off x="3841750" y="1381125"/>
            <a:ext cx="339725" cy="388937"/>
          </a:xfrm>
          <a:custGeom>
            <a:avLst/>
            <a:gdLst>
              <a:gd name="T0" fmla="*/ 0 w 443"/>
              <a:gd name="T1" fmla="*/ 194849 h 511"/>
              <a:gd name="T2" fmla="*/ 169479 w 443"/>
              <a:gd name="T3" fmla="*/ 97425 h 511"/>
              <a:gd name="T4" fmla="*/ 339725 w 443"/>
              <a:gd name="T5" fmla="*/ 0 h 511"/>
              <a:gd name="T6" fmla="*/ 339725 w 443"/>
              <a:gd name="T7" fmla="*/ 194849 h 511"/>
              <a:gd name="T8" fmla="*/ 339725 w 443"/>
              <a:gd name="T9" fmla="*/ 388937 h 511"/>
              <a:gd name="T10" fmla="*/ 169479 w 443"/>
              <a:gd name="T11" fmla="*/ 292274 h 511"/>
              <a:gd name="T12" fmla="*/ 0 w 443"/>
              <a:gd name="T13" fmla="*/ 194849 h 51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43" h="511">
                <a:moveTo>
                  <a:pt x="0" y="256"/>
                </a:moveTo>
                <a:lnTo>
                  <a:pt x="221" y="128"/>
                </a:lnTo>
                <a:lnTo>
                  <a:pt x="443" y="0"/>
                </a:lnTo>
                <a:lnTo>
                  <a:pt x="443" y="256"/>
                </a:lnTo>
                <a:lnTo>
                  <a:pt x="443" y="511"/>
                </a:lnTo>
                <a:lnTo>
                  <a:pt x="221" y="384"/>
                </a:lnTo>
                <a:lnTo>
                  <a:pt x="0" y="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TextBox 13"/>
          <p:cNvSpPr txBox="1">
            <a:spLocks noChangeArrowheads="1"/>
          </p:cNvSpPr>
          <p:nvPr/>
        </p:nvSpPr>
        <p:spPr bwMode="auto">
          <a:xfrm>
            <a:off x="4276726" y="1395413"/>
            <a:ext cx="37671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、登录功能</a:t>
            </a:r>
            <a:endParaRPr lang="en-US" altLang="zh-CN" sz="2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71962" y="2619375"/>
            <a:ext cx="3261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、选择游戏功能</a:t>
            </a:r>
            <a:endParaRPr lang="zh-CN" altLang="en-US" sz="2000" dirty="0" smtClea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81490" y="3305333"/>
            <a:ext cx="5062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、游戏自动分配房间，自动开始功能</a:t>
            </a:r>
            <a:endParaRPr lang="zh-CN" altLang="en-US" sz="2000" dirty="0" smtClea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7"/>
          <p:cNvSpPr>
            <a:spLocks noChangeArrowheads="1"/>
          </p:cNvSpPr>
          <p:nvPr/>
        </p:nvSpPr>
        <p:spPr bwMode="auto">
          <a:xfrm>
            <a:off x="4281490" y="5220255"/>
            <a:ext cx="6719887" cy="4318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0" name="Freeform 6"/>
          <p:cNvSpPr/>
          <p:nvPr/>
        </p:nvSpPr>
        <p:spPr bwMode="auto">
          <a:xfrm>
            <a:off x="3841750" y="5223430"/>
            <a:ext cx="339725" cy="388937"/>
          </a:xfrm>
          <a:custGeom>
            <a:avLst/>
            <a:gdLst>
              <a:gd name="T0" fmla="*/ 0 w 443"/>
              <a:gd name="T1" fmla="*/ 194849 h 511"/>
              <a:gd name="T2" fmla="*/ 169479 w 443"/>
              <a:gd name="T3" fmla="*/ 97425 h 511"/>
              <a:gd name="T4" fmla="*/ 339725 w 443"/>
              <a:gd name="T5" fmla="*/ 0 h 511"/>
              <a:gd name="T6" fmla="*/ 339725 w 443"/>
              <a:gd name="T7" fmla="*/ 194849 h 511"/>
              <a:gd name="T8" fmla="*/ 339725 w 443"/>
              <a:gd name="T9" fmla="*/ 388937 h 511"/>
              <a:gd name="T10" fmla="*/ 169479 w 443"/>
              <a:gd name="T11" fmla="*/ 292274 h 511"/>
              <a:gd name="T12" fmla="*/ 0 w 443"/>
              <a:gd name="T13" fmla="*/ 194849 h 51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43" h="511">
                <a:moveTo>
                  <a:pt x="0" y="256"/>
                </a:moveTo>
                <a:lnTo>
                  <a:pt x="221" y="128"/>
                </a:lnTo>
                <a:lnTo>
                  <a:pt x="443" y="0"/>
                </a:lnTo>
                <a:lnTo>
                  <a:pt x="443" y="256"/>
                </a:lnTo>
                <a:lnTo>
                  <a:pt x="443" y="511"/>
                </a:lnTo>
                <a:lnTo>
                  <a:pt x="221" y="384"/>
                </a:lnTo>
                <a:lnTo>
                  <a:pt x="0" y="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" name="TextBox 14"/>
          <p:cNvSpPr txBox="1">
            <a:spLocks noChangeArrowheads="1"/>
          </p:cNvSpPr>
          <p:nvPr/>
        </p:nvSpPr>
        <p:spPr bwMode="auto">
          <a:xfrm>
            <a:off x="4286254" y="5152431"/>
            <a:ext cx="5642843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0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、判断出牌合法性功能</a:t>
            </a:r>
            <a:endParaRPr lang="en-US" altLang="zh-CN" sz="2000" dirty="0" smtClea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6"/>
          <p:cNvSpPr>
            <a:spLocks noChangeArrowheads="1"/>
          </p:cNvSpPr>
          <p:nvPr/>
        </p:nvSpPr>
        <p:spPr bwMode="auto">
          <a:xfrm>
            <a:off x="4281490" y="4543782"/>
            <a:ext cx="6719887" cy="4318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3" name="Freeform 6"/>
          <p:cNvSpPr/>
          <p:nvPr/>
        </p:nvSpPr>
        <p:spPr bwMode="auto">
          <a:xfrm>
            <a:off x="3814765" y="4543782"/>
            <a:ext cx="339725" cy="388937"/>
          </a:xfrm>
          <a:custGeom>
            <a:avLst/>
            <a:gdLst>
              <a:gd name="T0" fmla="*/ 0 w 443"/>
              <a:gd name="T1" fmla="*/ 194849 h 511"/>
              <a:gd name="T2" fmla="*/ 169479 w 443"/>
              <a:gd name="T3" fmla="*/ 97425 h 511"/>
              <a:gd name="T4" fmla="*/ 339725 w 443"/>
              <a:gd name="T5" fmla="*/ 0 h 511"/>
              <a:gd name="T6" fmla="*/ 339725 w 443"/>
              <a:gd name="T7" fmla="*/ 194849 h 511"/>
              <a:gd name="T8" fmla="*/ 339725 w 443"/>
              <a:gd name="T9" fmla="*/ 388937 h 511"/>
              <a:gd name="T10" fmla="*/ 169479 w 443"/>
              <a:gd name="T11" fmla="*/ 292274 h 511"/>
              <a:gd name="T12" fmla="*/ 0 w 443"/>
              <a:gd name="T13" fmla="*/ 194849 h 51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43" h="511">
                <a:moveTo>
                  <a:pt x="0" y="256"/>
                </a:moveTo>
                <a:lnTo>
                  <a:pt x="221" y="128"/>
                </a:lnTo>
                <a:lnTo>
                  <a:pt x="443" y="0"/>
                </a:lnTo>
                <a:lnTo>
                  <a:pt x="443" y="256"/>
                </a:lnTo>
                <a:lnTo>
                  <a:pt x="443" y="511"/>
                </a:lnTo>
                <a:lnTo>
                  <a:pt x="221" y="384"/>
                </a:lnTo>
                <a:lnTo>
                  <a:pt x="0" y="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286254" y="4475958"/>
            <a:ext cx="506201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0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、棋牌游戏出牌倒计时功能</a:t>
            </a:r>
            <a:endParaRPr lang="en-US" altLang="zh-CN" sz="2000" dirty="0" smtClea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19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19"/>
                            </p:stCondLst>
                            <p:childTnLst>
                              <p:par>
                                <p:cTn id="26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319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176E-6 -2.59259E-6 L 0.09003 -2.59259E-6 " pathEditMode="relative" rAng="0" ptsTypes="AA">
                                      <p:cBhvr>
                                        <p:cTn id="42" dur="500" spd="-99900" fill="hold"/>
                                        <p:tgtEl>
                                          <p:spTgt spid="153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0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176E-6 -2.59259E-6 L 0.09003 -2.59259E-6 " pathEditMode="relative" rAng="0" ptsTypes="AA">
                                      <p:cBhvr>
                                        <p:cTn id="46" dur="500" spd="-99900" fill="hold"/>
                                        <p:tgtEl>
                                          <p:spTgt spid="153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0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176E-6 -2.59259E-6 L 0.09003 -2.59259E-6 " pathEditMode="relative" rAng="0" ptsTypes="AA">
                                      <p:cBhvr>
                                        <p:cTn id="50" dur="500" spd="-99900" fill="hold"/>
                                        <p:tgtEl>
                                          <p:spTgt spid="153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0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5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176E-6 -2.59259E-6 L 0.09003 -2.59259E-6 " pathEditMode="relative" rAng="0" ptsTypes="AA">
                                      <p:cBhvr>
                                        <p:cTn id="64" dur="500" spd="-999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0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176E-6 -2.59259E-6 L 0.09003 -2.59259E-6 " pathEditMode="relative" rAng="0" ptsTypes="AA">
                                      <p:cBhvr>
                                        <p:cTn id="72" dur="500" spd="-999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0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176E-6 -2.59259E-6 L 0.09003 -2.59259E-6 " pathEditMode="relative" rAng="0" ptsTypes="AA">
                                      <p:cBhvr>
                                        <p:cTn id="80" dur="500" spd="-999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0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176E-6 -2.59259E-6 L 0.09003 -2.59259E-6 " pathEditMode="relative" rAng="0" ptsTypes="AA">
                                      <p:cBhvr>
                                        <p:cTn id="91" dur="500" spd="-999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0" y="0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176E-6 -2.59259E-6 L 0.09003 -2.59259E-6 " pathEditMode="relative" rAng="0" ptsTypes="AA">
                                      <p:cBhvr>
                                        <p:cTn id="102" dur="500" spd="-999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 autoUpdateAnimBg="0"/>
      <p:bldP spid="15363" grpId="0" animBg="1"/>
      <p:bldP spid="15365" grpId="0" animBg="1" autoUpdateAnimBg="0"/>
      <p:bldP spid="15366" grpId="0" animBg="1" autoUpdateAnimBg="0"/>
      <p:bldP spid="15367" grpId="0" animBg="1" autoUpdateAnimBg="0"/>
      <p:bldP spid="15369" grpId="0" animBg="1"/>
      <p:bldP spid="15369" grpId="1" animBg="1"/>
      <p:bldP spid="15370" grpId="0" animBg="1"/>
      <p:bldP spid="15370" grpId="1" animBg="1"/>
      <p:bldP spid="15371" grpId="0" animBg="1"/>
      <p:bldP spid="15371" grpId="1" animBg="1"/>
      <p:bldP spid="15372" grpId="0" autoUpdateAnimBg="0"/>
      <p:bldP spid="15373" grpId="0" autoUpdateAnimBg="0"/>
      <p:bldP spid="18" grpId="0" animBg="1" autoUpdateAnimBg="0"/>
      <p:bldP spid="19" grpId="0" animBg="1"/>
      <p:bldP spid="19" grpId="1" animBg="1"/>
      <p:bldP spid="21" grpId="0" animBg="1" autoUpdateAnimBg="0"/>
      <p:bldP spid="22" grpId="0" animBg="1"/>
      <p:bldP spid="22" grpId="1" animBg="1"/>
      <p:bldP spid="24" grpId="0" animBg="1" autoUpdateAnimBg="0"/>
      <p:bldP spid="25" grpId="0" animBg="1"/>
      <p:bldP spid="25" grpId="1" animBg="1"/>
      <p:bldP spid="26" grpId="0" autoUpdateAnimBg="0"/>
      <p:bldP spid="29" grpId="0" animBg="1" autoUpdateAnimBg="0"/>
      <p:bldP spid="30" grpId="0" animBg="1"/>
      <p:bldP spid="30" grpId="1" animBg="1"/>
      <p:bldP spid="31" grpId="0" autoUpdateAnimBg="0"/>
      <p:bldP spid="32" grpId="0" animBg="1" autoUpdateAnimBg="0"/>
      <p:bldP spid="33" grpId="0" animBg="1"/>
      <p:bldP spid="3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27"/>
          <p:cNvSpPr txBox="1">
            <a:spLocks noChangeArrowheads="1"/>
          </p:cNvSpPr>
          <p:nvPr/>
        </p:nvSpPr>
        <p:spPr bwMode="auto">
          <a:xfrm>
            <a:off x="1012825" y="176213"/>
            <a:ext cx="183255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 dirty="0" smtClean="0"/>
              <a:t>功能需求</a:t>
            </a:r>
            <a:endParaRPr lang="zh-CN" altLang="en-US" sz="3200" b="1" dirty="0"/>
          </a:p>
        </p:txBody>
      </p:sp>
      <p:sp>
        <p:nvSpPr>
          <p:cNvPr id="15363" name="Freeform 5"/>
          <p:cNvSpPr/>
          <p:nvPr/>
        </p:nvSpPr>
        <p:spPr bwMode="auto">
          <a:xfrm>
            <a:off x="427038" y="220663"/>
            <a:ext cx="474662" cy="560387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5364" name="Picture 2" descr="F:\快盘\商务图片\png\2531170_084420255000_2.png"/>
          <p:cNvPicPr>
            <a:picLocks noChangeAspect="1" noChangeArrowheads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121717" y="1381125"/>
            <a:ext cx="3575050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矩形 5"/>
          <p:cNvSpPr>
            <a:spLocks noChangeArrowheads="1"/>
          </p:cNvSpPr>
          <p:nvPr/>
        </p:nvSpPr>
        <p:spPr bwMode="auto">
          <a:xfrm>
            <a:off x="4135434" y="2162246"/>
            <a:ext cx="6719887" cy="4318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矩形 6"/>
          <p:cNvSpPr>
            <a:spLocks noChangeArrowheads="1"/>
          </p:cNvSpPr>
          <p:nvPr/>
        </p:nvSpPr>
        <p:spPr bwMode="auto">
          <a:xfrm>
            <a:off x="4130670" y="3400496"/>
            <a:ext cx="6719887" cy="4318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9" name="Freeform 6"/>
          <p:cNvSpPr/>
          <p:nvPr/>
        </p:nvSpPr>
        <p:spPr bwMode="auto">
          <a:xfrm>
            <a:off x="3705222" y="2179709"/>
            <a:ext cx="339725" cy="388937"/>
          </a:xfrm>
          <a:custGeom>
            <a:avLst/>
            <a:gdLst>
              <a:gd name="T0" fmla="*/ 0 w 443"/>
              <a:gd name="T1" fmla="*/ 194849 h 511"/>
              <a:gd name="T2" fmla="*/ 169479 w 443"/>
              <a:gd name="T3" fmla="*/ 97425 h 511"/>
              <a:gd name="T4" fmla="*/ 339725 w 443"/>
              <a:gd name="T5" fmla="*/ 0 h 511"/>
              <a:gd name="T6" fmla="*/ 339725 w 443"/>
              <a:gd name="T7" fmla="*/ 194849 h 511"/>
              <a:gd name="T8" fmla="*/ 339725 w 443"/>
              <a:gd name="T9" fmla="*/ 388937 h 511"/>
              <a:gd name="T10" fmla="*/ 169479 w 443"/>
              <a:gd name="T11" fmla="*/ 292274 h 511"/>
              <a:gd name="T12" fmla="*/ 0 w 443"/>
              <a:gd name="T13" fmla="*/ 194849 h 51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43" h="511">
                <a:moveTo>
                  <a:pt x="0" y="256"/>
                </a:moveTo>
                <a:lnTo>
                  <a:pt x="221" y="128"/>
                </a:lnTo>
                <a:lnTo>
                  <a:pt x="443" y="0"/>
                </a:lnTo>
                <a:lnTo>
                  <a:pt x="443" y="256"/>
                </a:lnTo>
                <a:lnTo>
                  <a:pt x="443" y="511"/>
                </a:lnTo>
                <a:lnTo>
                  <a:pt x="221" y="384"/>
                </a:lnTo>
                <a:lnTo>
                  <a:pt x="0" y="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70" name="Freeform 6"/>
          <p:cNvSpPr/>
          <p:nvPr/>
        </p:nvSpPr>
        <p:spPr bwMode="auto">
          <a:xfrm>
            <a:off x="3696767" y="3400496"/>
            <a:ext cx="339725" cy="388937"/>
          </a:xfrm>
          <a:custGeom>
            <a:avLst/>
            <a:gdLst>
              <a:gd name="T0" fmla="*/ 0 w 443"/>
              <a:gd name="T1" fmla="*/ 194849 h 511"/>
              <a:gd name="T2" fmla="*/ 169479 w 443"/>
              <a:gd name="T3" fmla="*/ 97425 h 511"/>
              <a:gd name="T4" fmla="*/ 339725 w 443"/>
              <a:gd name="T5" fmla="*/ 0 h 511"/>
              <a:gd name="T6" fmla="*/ 339725 w 443"/>
              <a:gd name="T7" fmla="*/ 194849 h 511"/>
              <a:gd name="T8" fmla="*/ 339725 w 443"/>
              <a:gd name="T9" fmla="*/ 388937 h 511"/>
              <a:gd name="T10" fmla="*/ 169479 w 443"/>
              <a:gd name="T11" fmla="*/ 292274 h 511"/>
              <a:gd name="T12" fmla="*/ 0 w 443"/>
              <a:gd name="T13" fmla="*/ 194849 h 51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43" h="511">
                <a:moveTo>
                  <a:pt x="0" y="256"/>
                </a:moveTo>
                <a:lnTo>
                  <a:pt x="221" y="128"/>
                </a:lnTo>
                <a:lnTo>
                  <a:pt x="443" y="0"/>
                </a:lnTo>
                <a:lnTo>
                  <a:pt x="443" y="256"/>
                </a:lnTo>
                <a:lnTo>
                  <a:pt x="443" y="511"/>
                </a:lnTo>
                <a:lnTo>
                  <a:pt x="221" y="384"/>
                </a:lnTo>
                <a:lnTo>
                  <a:pt x="0" y="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72" name="TextBox 13"/>
          <p:cNvSpPr txBox="1">
            <a:spLocks noChangeArrowheads="1"/>
          </p:cNvSpPr>
          <p:nvPr/>
        </p:nvSpPr>
        <p:spPr bwMode="auto">
          <a:xfrm>
            <a:off x="4144962" y="3332672"/>
            <a:ext cx="376713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0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、游戏结束结算功能</a:t>
            </a:r>
            <a:endParaRPr lang="en-US" altLang="zh-CN" sz="2000" dirty="0" smtClea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30670" y="2113401"/>
            <a:ext cx="50763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0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、棋牌游戏显示对方剩余手牌数功能</a:t>
            </a:r>
            <a:endParaRPr lang="en-US" altLang="zh-CN" sz="2000" dirty="0" smtClea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6"/>
          <p:cNvSpPr>
            <a:spLocks noChangeArrowheads="1"/>
          </p:cNvSpPr>
          <p:nvPr/>
        </p:nvSpPr>
        <p:spPr bwMode="auto">
          <a:xfrm>
            <a:off x="4130670" y="4027559"/>
            <a:ext cx="6719887" cy="4318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" name="Freeform 6"/>
          <p:cNvSpPr/>
          <p:nvPr/>
        </p:nvSpPr>
        <p:spPr bwMode="auto">
          <a:xfrm>
            <a:off x="3663945" y="4070422"/>
            <a:ext cx="339725" cy="388937"/>
          </a:xfrm>
          <a:custGeom>
            <a:avLst/>
            <a:gdLst>
              <a:gd name="T0" fmla="*/ 0 w 443"/>
              <a:gd name="T1" fmla="*/ 194849 h 511"/>
              <a:gd name="T2" fmla="*/ 169479 w 443"/>
              <a:gd name="T3" fmla="*/ 97425 h 511"/>
              <a:gd name="T4" fmla="*/ 339725 w 443"/>
              <a:gd name="T5" fmla="*/ 0 h 511"/>
              <a:gd name="T6" fmla="*/ 339725 w 443"/>
              <a:gd name="T7" fmla="*/ 194849 h 511"/>
              <a:gd name="T8" fmla="*/ 339725 w 443"/>
              <a:gd name="T9" fmla="*/ 388937 h 511"/>
              <a:gd name="T10" fmla="*/ 169479 w 443"/>
              <a:gd name="T11" fmla="*/ 292274 h 511"/>
              <a:gd name="T12" fmla="*/ 0 w 443"/>
              <a:gd name="T13" fmla="*/ 194849 h 51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43" h="511">
                <a:moveTo>
                  <a:pt x="0" y="256"/>
                </a:moveTo>
                <a:lnTo>
                  <a:pt x="221" y="128"/>
                </a:lnTo>
                <a:lnTo>
                  <a:pt x="443" y="0"/>
                </a:lnTo>
                <a:lnTo>
                  <a:pt x="443" y="256"/>
                </a:lnTo>
                <a:lnTo>
                  <a:pt x="443" y="511"/>
                </a:lnTo>
                <a:lnTo>
                  <a:pt x="221" y="384"/>
                </a:lnTo>
                <a:lnTo>
                  <a:pt x="0" y="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矩形 6"/>
          <p:cNvSpPr>
            <a:spLocks noChangeArrowheads="1"/>
          </p:cNvSpPr>
          <p:nvPr/>
        </p:nvSpPr>
        <p:spPr bwMode="auto">
          <a:xfrm>
            <a:off x="4140198" y="4693912"/>
            <a:ext cx="6719887" cy="4318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" name="Freeform 6"/>
          <p:cNvSpPr/>
          <p:nvPr/>
        </p:nvSpPr>
        <p:spPr bwMode="auto">
          <a:xfrm>
            <a:off x="3705222" y="4736775"/>
            <a:ext cx="339725" cy="388937"/>
          </a:xfrm>
          <a:custGeom>
            <a:avLst/>
            <a:gdLst>
              <a:gd name="T0" fmla="*/ 0 w 443"/>
              <a:gd name="T1" fmla="*/ 194849 h 511"/>
              <a:gd name="T2" fmla="*/ 169479 w 443"/>
              <a:gd name="T3" fmla="*/ 97425 h 511"/>
              <a:gd name="T4" fmla="*/ 339725 w 443"/>
              <a:gd name="T5" fmla="*/ 0 h 511"/>
              <a:gd name="T6" fmla="*/ 339725 w 443"/>
              <a:gd name="T7" fmla="*/ 194849 h 511"/>
              <a:gd name="T8" fmla="*/ 339725 w 443"/>
              <a:gd name="T9" fmla="*/ 388937 h 511"/>
              <a:gd name="T10" fmla="*/ 169479 w 443"/>
              <a:gd name="T11" fmla="*/ 292274 h 511"/>
              <a:gd name="T12" fmla="*/ 0 w 443"/>
              <a:gd name="T13" fmla="*/ 194849 h 51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43" h="511">
                <a:moveTo>
                  <a:pt x="0" y="256"/>
                </a:moveTo>
                <a:lnTo>
                  <a:pt x="221" y="128"/>
                </a:lnTo>
                <a:lnTo>
                  <a:pt x="443" y="0"/>
                </a:lnTo>
                <a:lnTo>
                  <a:pt x="443" y="256"/>
                </a:lnTo>
                <a:lnTo>
                  <a:pt x="443" y="511"/>
                </a:lnTo>
                <a:lnTo>
                  <a:pt x="221" y="384"/>
                </a:lnTo>
                <a:lnTo>
                  <a:pt x="0" y="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矩形 6"/>
          <p:cNvSpPr>
            <a:spLocks noChangeArrowheads="1"/>
          </p:cNvSpPr>
          <p:nvPr/>
        </p:nvSpPr>
        <p:spPr bwMode="auto">
          <a:xfrm>
            <a:off x="4144962" y="2789309"/>
            <a:ext cx="6719887" cy="4318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" name="Freeform 6"/>
          <p:cNvSpPr/>
          <p:nvPr/>
        </p:nvSpPr>
        <p:spPr bwMode="auto">
          <a:xfrm>
            <a:off x="3705222" y="2789309"/>
            <a:ext cx="339725" cy="388937"/>
          </a:xfrm>
          <a:custGeom>
            <a:avLst/>
            <a:gdLst>
              <a:gd name="T0" fmla="*/ 0 w 443"/>
              <a:gd name="T1" fmla="*/ 194849 h 511"/>
              <a:gd name="T2" fmla="*/ 169479 w 443"/>
              <a:gd name="T3" fmla="*/ 97425 h 511"/>
              <a:gd name="T4" fmla="*/ 339725 w 443"/>
              <a:gd name="T5" fmla="*/ 0 h 511"/>
              <a:gd name="T6" fmla="*/ 339725 w 443"/>
              <a:gd name="T7" fmla="*/ 194849 h 511"/>
              <a:gd name="T8" fmla="*/ 339725 w 443"/>
              <a:gd name="T9" fmla="*/ 388937 h 511"/>
              <a:gd name="T10" fmla="*/ 169479 w 443"/>
              <a:gd name="T11" fmla="*/ 292274 h 511"/>
              <a:gd name="T12" fmla="*/ 0 w 443"/>
              <a:gd name="T13" fmla="*/ 194849 h 51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43" h="511">
                <a:moveTo>
                  <a:pt x="0" y="256"/>
                </a:moveTo>
                <a:lnTo>
                  <a:pt x="221" y="128"/>
                </a:lnTo>
                <a:lnTo>
                  <a:pt x="443" y="0"/>
                </a:lnTo>
                <a:lnTo>
                  <a:pt x="443" y="256"/>
                </a:lnTo>
                <a:lnTo>
                  <a:pt x="443" y="511"/>
                </a:lnTo>
                <a:lnTo>
                  <a:pt x="221" y="384"/>
                </a:lnTo>
                <a:lnTo>
                  <a:pt x="0" y="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TextBox 13"/>
          <p:cNvSpPr txBox="1">
            <a:spLocks noChangeArrowheads="1"/>
          </p:cNvSpPr>
          <p:nvPr/>
        </p:nvSpPr>
        <p:spPr bwMode="auto">
          <a:xfrm>
            <a:off x="4130670" y="2721485"/>
            <a:ext cx="376713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0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、斗地主抢地主算法功能</a:t>
            </a:r>
            <a:endParaRPr lang="en-US" altLang="zh-CN" sz="2000" dirty="0" smtClea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30670" y="3959735"/>
            <a:ext cx="60748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20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、结束后等待</a:t>
            </a:r>
            <a:r>
              <a:rPr lang="en-US" altLang="zh-CN" sz="20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0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秒自动返回游戏选择界面功能</a:t>
            </a:r>
            <a:endParaRPr lang="en-US" altLang="zh-CN" sz="2000" dirty="0" smtClea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130670" y="4626088"/>
            <a:ext cx="50620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20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、数据库记录查询数据功能</a:t>
            </a:r>
            <a:endParaRPr lang="zh-CN" altLang="en-US" sz="2000" dirty="0" smtClea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6"/>
          <p:cNvSpPr>
            <a:spLocks noChangeArrowheads="1"/>
          </p:cNvSpPr>
          <p:nvPr/>
        </p:nvSpPr>
        <p:spPr bwMode="auto">
          <a:xfrm>
            <a:off x="4130670" y="1509497"/>
            <a:ext cx="6719887" cy="4318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9" name="Freeform 6"/>
          <p:cNvSpPr/>
          <p:nvPr/>
        </p:nvSpPr>
        <p:spPr bwMode="auto">
          <a:xfrm>
            <a:off x="3705222" y="1552360"/>
            <a:ext cx="339725" cy="388937"/>
          </a:xfrm>
          <a:custGeom>
            <a:avLst/>
            <a:gdLst>
              <a:gd name="T0" fmla="*/ 0 w 443"/>
              <a:gd name="T1" fmla="*/ 194849 h 511"/>
              <a:gd name="T2" fmla="*/ 169479 w 443"/>
              <a:gd name="T3" fmla="*/ 97425 h 511"/>
              <a:gd name="T4" fmla="*/ 339725 w 443"/>
              <a:gd name="T5" fmla="*/ 0 h 511"/>
              <a:gd name="T6" fmla="*/ 339725 w 443"/>
              <a:gd name="T7" fmla="*/ 194849 h 511"/>
              <a:gd name="T8" fmla="*/ 339725 w 443"/>
              <a:gd name="T9" fmla="*/ 388937 h 511"/>
              <a:gd name="T10" fmla="*/ 169479 w 443"/>
              <a:gd name="T11" fmla="*/ 292274 h 511"/>
              <a:gd name="T12" fmla="*/ 0 w 443"/>
              <a:gd name="T13" fmla="*/ 194849 h 51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43" h="511">
                <a:moveTo>
                  <a:pt x="0" y="256"/>
                </a:moveTo>
                <a:lnTo>
                  <a:pt x="221" y="128"/>
                </a:lnTo>
                <a:lnTo>
                  <a:pt x="443" y="0"/>
                </a:lnTo>
                <a:lnTo>
                  <a:pt x="443" y="256"/>
                </a:lnTo>
                <a:lnTo>
                  <a:pt x="443" y="511"/>
                </a:lnTo>
                <a:lnTo>
                  <a:pt x="221" y="384"/>
                </a:lnTo>
                <a:lnTo>
                  <a:pt x="0" y="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121142" y="1441673"/>
            <a:ext cx="506201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0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、斗地主、跑的快游戏流程算法</a:t>
            </a:r>
            <a:endParaRPr lang="zh-CN" altLang="en-US" sz="2000" dirty="0" smtClea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19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19"/>
                            </p:stCondLst>
                            <p:childTnLst>
                              <p:par>
                                <p:cTn id="26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19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176E-6 -2.59259E-6 L 0.09003 -2.59259E-6 " pathEditMode="relative" rAng="0" ptsTypes="AA">
                                      <p:cBhvr>
                                        <p:cTn id="38" dur="500" spd="-99900" fill="hold"/>
                                        <p:tgtEl>
                                          <p:spTgt spid="153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0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176E-6 -2.59259E-6 L 0.09003 -2.59259E-6 " pathEditMode="relative" rAng="0" ptsTypes="AA">
                                      <p:cBhvr>
                                        <p:cTn id="42" dur="500" spd="-99900" fill="hold"/>
                                        <p:tgtEl>
                                          <p:spTgt spid="153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0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176E-6 -2.59259E-6 L 0.09003 -2.59259E-6 " pathEditMode="relative" rAng="0" ptsTypes="AA">
                                      <p:cBhvr>
                                        <p:cTn id="53" dur="500" spd="-999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0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176E-6 -2.59259E-6 L 0.09003 -2.59259E-6 " pathEditMode="relative" rAng="0" ptsTypes="AA">
                                      <p:cBhvr>
                                        <p:cTn id="61" dur="500" spd="-999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0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176E-6 -2.59259E-6 L 0.09003 -2.59259E-6 " pathEditMode="relative" rAng="0" ptsTypes="AA">
                                      <p:cBhvr>
                                        <p:cTn id="69" dur="500" spd="-999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0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176E-6 -2.59259E-6 L 0.09003 -2.59259E-6 " pathEditMode="relative" rAng="0" ptsTypes="AA">
                                      <p:cBhvr>
                                        <p:cTn id="80" dur="500" spd="-999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 autoUpdateAnimBg="0"/>
      <p:bldP spid="15363" grpId="0" animBg="1"/>
      <p:bldP spid="15365" grpId="0" animBg="1" autoUpdateAnimBg="0"/>
      <p:bldP spid="15366" grpId="0" animBg="1" autoUpdateAnimBg="0"/>
      <p:bldP spid="15369" grpId="0" animBg="1"/>
      <p:bldP spid="15369" grpId="1" animBg="1"/>
      <p:bldP spid="15370" grpId="0" animBg="1"/>
      <p:bldP spid="15370" grpId="1" animBg="1"/>
      <p:bldP spid="15372" grpId="0" autoUpdateAnimBg="0"/>
      <p:bldP spid="18" grpId="0" animBg="1" autoUpdateAnimBg="0"/>
      <p:bldP spid="19" grpId="0" animBg="1"/>
      <p:bldP spid="19" grpId="1" animBg="1"/>
      <p:bldP spid="21" grpId="0" animBg="1" autoUpdateAnimBg="0"/>
      <p:bldP spid="22" grpId="0" animBg="1"/>
      <p:bldP spid="22" grpId="1" animBg="1"/>
      <p:bldP spid="24" grpId="0" animBg="1" autoUpdateAnimBg="0"/>
      <p:bldP spid="25" grpId="0" animBg="1"/>
      <p:bldP spid="25" grpId="1" animBg="1"/>
      <p:bldP spid="26" grpId="0" autoUpdateAnimBg="0"/>
      <p:bldP spid="23" grpId="0" animBg="1" autoUpdateAnimBg="0"/>
      <p:bldP spid="29" grpId="0" animBg="1"/>
      <p:bldP spid="29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Box 27"/>
          <p:cNvSpPr txBox="1">
            <a:spLocks noChangeArrowheads="1"/>
          </p:cNvSpPr>
          <p:nvPr/>
        </p:nvSpPr>
        <p:spPr bwMode="auto">
          <a:xfrm>
            <a:off x="1012825" y="176213"/>
            <a:ext cx="172354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所需技术</a:t>
            </a:r>
            <a:endParaRPr lang="zh-CN" altLang="en-US" sz="3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35" name="Freeform 5"/>
          <p:cNvSpPr/>
          <p:nvPr/>
        </p:nvSpPr>
        <p:spPr bwMode="auto">
          <a:xfrm>
            <a:off x="427038" y="220663"/>
            <a:ext cx="474662" cy="560387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42" name="Freeform 9"/>
          <p:cNvSpPr/>
          <p:nvPr/>
        </p:nvSpPr>
        <p:spPr bwMode="auto">
          <a:xfrm>
            <a:off x="1066800" y="981075"/>
            <a:ext cx="3154324" cy="509588"/>
          </a:xfrm>
          <a:custGeom>
            <a:avLst/>
            <a:gdLst>
              <a:gd name="T0" fmla="*/ 0 w 2601"/>
              <a:gd name="T1" fmla="*/ 95903 h 627"/>
              <a:gd name="T2" fmla="*/ 2119313 w 2601"/>
              <a:gd name="T3" fmla="*/ 0 h 627"/>
              <a:gd name="T4" fmla="*/ 2119313 w 2601"/>
              <a:gd name="T5" fmla="*/ 420187 h 627"/>
              <a:gd name="T6" fmla="*/ 153999 w 2601"/>
              <a:gd name="T7" fmla="*/ 509588 h 627"/>
              <a:gd name="T8" fmla="*/ 0 w 2601"/>
              <a:gd name="T9" fmla="*/ 95903 h 6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01" h="627">
                <a:moveTo>
                  <a:pt x="0" y="118"/>
                </a:moveTo>
                <a:lnTo>
                  <a:pt x="2601" y="0"/>
                </a:lnTo>
                <a:lnTo>
                  <a:pt x="2601" y="517"/>
                </a:lnTo>
                <a:lnTo>
                  <a:pt x="189" y="627"/>
                </a:lnTo>
                <a:lnTo>
                  <a:pt x="0" y="1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43" name="Freeform 10"/>
          <p:cNvSpPr/>
          <p:nvPr/>
        </p:nvSpPr>
        <p:spPr bwMode="auto">
          <a:xfrm>
            <a:off x="901700" y="981075"/>
            <a:ext cx="3400054" cy="420688"/>
          </a:xfrm>
          <a:custGeom>
            <a:avLst/>
            <a:gdLst>
              <a:gd name="T0" fmla="*/ 0 w 2805"/>
              <a:gd name="T1" fmla="*/ 0 h 517"/>
              <a:gd name="T2" fmla="*/ 2284413 w 2805"/>
              <a:gd name="T3" fmla="*/ 0 h 517"/>
              <a:gd name="T4" fmla="*/ 2284413 w 2805"/>
              <a:gd name="T5" fmla="*/ 420688 h 517"/>
              <a:gd name="T6" fmla="*/ 166139 w 2805"/>
              <a:gd name="T7" fmla="*/ 420688 h 517"/>
              <a:gd name="T8" fmla="*/ 0 w 2805"/>
              <a:gd name="T9" fmla="*/ 0 h 5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05" h="517">
                <a:moveTo>
                  <a:pt x="0" y="0"/>
                </a:moveTo>
                <a:lnTo>
                  <a:pt x="2805" y="0"/>
                </a:lnTo>
                <a:lnTo>
                  <a:pt x="2805" y="517"/>
                </a:lnTo>
                <a:lnTo>
                  <a:pt x="204" y="517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46" name="Freeform 13"/>
          <p:cNvSpPr/>
          <p:nvPr/>
        </p:nvSpPr>
        <p:spPr bwMode="auto">
          <a:xfrm>
            <a:off x="1046163" y="3495476"/>
            <a:ext cx="3154324" cy="509588"/>
          </a:xfrm>
          <a:custGeom>
            <a:avLst/>
            <a:gdLst>
              <a:gd name="T0" fmla="*/ 0 w 2601"/>
              <a:gd name="T1" fmla="*/ 96716 h 627"/>
              <a:gd name="T2" fmla="*/ 2119313 w 2601"/>
              <a:gd name="T3" fmla="*/ 0 h 627"/>
              <a:gd name="T4" fmla="*/ 2119313 w 2601"/>
              <a:gd name="T5" fmla="*/ 420187 h 627"/>
              <a:gd name="T6" fmla="*/ 153999 w 2601"/>
              <a:gd name="T7" fmla="*/ 509588 h 627"/>
              <a:gd name="T8" fmla="*/ 0 w 2601"/>
              <a:gd name="T9" fmla="*/ 96716 h 6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01" h="627">
                <a:moveTo>
                  <a:pt x="0" y="119"/>
                </a:moveTo>
                <a:lnTo>
                  <a:pt x="2601" y="0"/>
                </a:lnTo>
                <a:lnTo>
                  <a:pt x="2601" y="517"/>
                </a:lnTo>
                <a:lnTo>
                  <a:pt x="189" y="627"/>
                </a:lnTo>
                <a:lnTo>
                  <a:pt x="0" y="1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47" name="Freeform 14"/>
          <p:cNvSpPr/>
          <p:nvPr/>
        </p:nvSpPr>
        <p:spPr bwMode="auto">
          <a:xfrm>
            <a:off x="881063" y="3495476"/>
            <a:ext cx="3400054" cy="419100"/>
          </a:xfrm>
          <a:custGeom>
            <a:avLst/>
            <a:gdLst>
              <a:gd name="T0" fmla="*/ 0 w 2805"/>
              <a:gd name="T1" fmla="*/ 0 h 517"/>
              <a:gd name="T2" fmla="*/ 2284413 w 2805"/>
              <a:gd name="T3" fmla="*/ 0 h 517"/>
              <a:gd name="T4" fmla="*/ 2284413 w 2805"/>
              <a:gd name="T5" fmla="*/ 419100 h 517"/>
              <a:gd name="T6" fmla="*/ 166139 w 2805"/>
              <a:gd name="T7" fmla="*/ 419100 h 517"/>
              <a:gd name="T8" fmla="*/ 0 w 2805"/>
              <a:gd name="T9" fmla="*/ 0 h 5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05" h="517">
                <a:moveTo>
                  <a:pt x="0" y="0"/>
                </a:moveTo>
                <a:lnTo>
                  <a:pt x="2805" y="0"/>
                </a:lnTo>
                <a:lnTo>
                  <a:pt x="2805" y="517"/>
                </a:lnTo>
                <a:lnTo>
                  <a:pt x="204" y="517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48" name="TextBox 17"/>
          <p:cNvSpPr txBox="1">
            <a:spLocks noChangeArrowheads="1"/>
          </p:cNvSpPr>
          <p:nvPr/>
        </p:nvSpPr>
        <p:spPr bwMode="auto">
          <a:xfrm>
            <a:off x="1212849" y="1023938"/>
            <a:ext cx="27252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客户端方面</a:t>
            </a:r>
            <a:endParaRPr lang="zh-CN" altLang="en-US" sz="2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50" name="TextBox 19"/>
          <p:cNvSpPr txBox="1">
            <a:spLocks noChangeArrowheads="1"/>
          </p:cNvSpPr>
          <p:nvPr/>
        </p:nvSpPr>
        <p:spPr bwMode="auto">
          <a:xfrm>
            <a:off x="1192212" y="3524051"/>
            <a:ext cx="218321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服务器方面</a:t>
            </a:r>
            <a:endParaRPr lang="zh-CN" altLang="en-US" sz="2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51" name="TextBox 20"/>
          <p:cNvSpPr txBox="1">
            <a:spLocks noChangeArrowheads="1"/>
          </p:cNvSpPr>
          <p:nvPr/>
        </p:nvSpPr>
        <p:spPr bwMode="auto">
          <a:xfrm>
            <a:off x="881063" y="1700808"/>
            <a:ext cx="10041854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、登录选择界面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000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Tkinter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：游戏大厅登录客户端界面使用</a:t>
            </a:r>
            <a:r>
              <a:rPr lang="en-US" altLang="zh-CN" sz="2000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Tkinter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模块搭建</a:t>
            </a:r>
            <a:endParaRPr lang="en-US" altLang="zh-CN" sz="20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、游戏界面渲染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000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pygame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：游戏内显示交互界面以及数据的图形化使用</a:t>
            </a:r>
            <a:r>
              <a:rPr lang="en-US" altLang="zh-CN" sz="2000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pygame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  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	       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endParaRPr lang="en-US" altLang="zh-CN" sz="20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、多线程模块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-threading: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游戏过程中出牌倒计时功能的实现</a:t>
            </a:r>
            <a:endParaRPr lang="en-US" altLang="zh-CN" sz="20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、网络传输协议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-TCP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：整体过程中数据交互功能实现</a:t>
            </a:r>
            <a:endParaRPr lang="en-US" altLang="zh-CN" sz="20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53" name="TextBox 22"/>
          <p:cNvSpPr txBox="1">
            <a:spLocks noChangeArrowheads="1"/>
          </p:cNvSpPr>
          <p:nvPr/>
        </p:nvSpPr>
        <p:spPr bwMode="auto">
          <a:xfrm>
            <a:off x="901700" y="4174341"/>
            <a:ext cx="10041854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、业务解耦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分布式服务器搭建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20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将业务分为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操作频繁和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操作频繁的模块，然后有针对性的进行处理</a:t>
            </a:r>
            <a:endParaRPr lang="en-US" altLang="zh-CN" sz="20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(1) IO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多路复用服务器（使用</a:t>
            </a:r>
            <a:r>
              <a:rPr lang="en-US" altLang="zh-CN" sz="2000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epoll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方法），处理登录注册，调用其他服务器处理数   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	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据，等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  <a:endParaRPr lang="en-US" altLang="zh-CN" sz="20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(2)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多进程服务器（使用进程池方法），处理游戏业务逻辑计算</a:t>
            </a:r>
            <a:endParaRPr lang="en-US" altLang="zh-CN" sz="20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数据存储和查询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000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存储用户的信息，和查询用户已存储的信息</a:t>
            </a:r>
            <a:endParaRPr lang="en-US" altLang="zh-CN" sz="20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19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19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400"/>
                                        <p:tgtEl>
                                          <p:spTgt spid="18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19"/>
                            </p:stCondLst>
                            <p:childTnLst>
                              <p:par>
                                <p:cTn id="2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84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84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8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19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8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819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300"/>
                                        <p:tgtEl>
                                          <p:spTgt spid="18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319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400"/>
                                        <p:tgtEl>
                                          <p:spTgt spid="18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819"/>
                            </p:stCondLst>
                            <p:childTnLst>
                              <p:par>
                                <p:cTn id="4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84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84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184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18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319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8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 autoUpdateAnimBg="0"/>
      <p:bldP spid="18435" grpId="0" animBg="1"/>
      <p:bldP spid="18442" grpId="0" animBg="1"/>
      <p:bldP spid="18443" grpId="0" animBg="1"/>
      <p:bldP spid="18446" grpId="0" animBg="1"/>
      <p:bldP spid="18447" grpId="0" animBg="1"/>
      <p:bldP spid="18448" grpId="0" autoUpdateAnimBg="0"/>
      <p:bldP spid="18450" grpId="0" autoUpdateAnimBg="0"/>
      <p:bldP spid="18451" grpId="0" autoUpdateAnimBg="0"/>
      <p:bldP spid="18453" grpId="0" autoUpdateAnimBg="0"/>
    </p:bldLst>
  </p:timing>
</p:sld>
</file>

<file path=ppt/theme/theme1.xml><?xml version="1.0" encoding="utf-8"?>
<a:theme xmlns:a="http://schemas.openxmlformats.org/drawingml/2006/main" name="第一PPT，www.1ppt.com">
  <a:themeElements>
    <a:clrScheme name="">
      <a:dk1>
        <a:srgbClr val="004C54"/>
      </a:dk1>
      <a:lt1>
        <a:srgbClr val="009EB0"/>
      </a:lt1>
      <a:dk2>
        <a:srgbClr val="DDDDDD"/>
      </a:dk2>
      <a:lt2>
        <a:srgbClr val="808080"/>
      </a:lt2>
      <a:accent1>
        <a:srgbClr val="292929"/>
      </a:accent1>
      <a:accent2>
        <a:srgbClr val="FFFFFF"/>
      </a:accent2>
      <a:accent3>
        <a:srgbClr val="AACCD4"/>
      </a:accent3>
      <a:accent4>
        <a:srgbClr val="004046"/>
      </a:accent4>
      <a:accent5>
        <a:srgbClr val="ACACAC"/>
      </a:accent5>
      <a:accent6>
        <a:srgbClr val="E7E7E7"/>
      </a:accent6>
      <a:hlink>
        <a:srgbClr val="B3B3B3"/>
      </a:hlink>
      <a:folHlink>
        <a:srgbClr val="404040"/>
      </a:folHlink>
    </a:clrScheme>
    <a:fontScheme name="1_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默认设计模板">
  <a:themeElements>
    <a:clrScheme name="">
      <a:dk1>
        <a:srgbClr val="004C54"/>
      </a:dk1>
      <a:lt1>
        <a:srgbClr val="009EB0"/>
      </a:lt1>
      <a:dk2>
        <a:srgbClr val="DDDDDD"/>
      </a:dk2>
      <a:lt2>
        <a:srgbClr val="808080"/>
      </a:lt2>
      <a:accent1>
        <a:srgbClr val="292929"/>
      </a:accent1>
      <a:accent2>
        <a:srgbClr val="FFFFFF"/>
      </a:accent2>
      <a:accent3>
        <a:srgbClr val="AACCD4"/>
      </a:accent3>
      <a:accent4>
        <a:srgbClr val="004046"/>
      </a:accent4>
      <a:accent5>
        <a:srgbClr val="ACACAC"/>
      </a:accent5>
      <a:accent6>
        <a:srgbClr val="E7E7E7"/>
      </a:accent6>
      <a:hlink>
        <a:srgbClr val="B3B3B3"/>
      </a:hlink>
      <a:folHlink>
        <a:srgbClr val="404040"/>
      </a:folHlink>
    </a:clrScheme>
    <a:fontScheme name="2_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默认设计模板">
  <a:themeElements>
    <a:clrScheme name="">
      <a:dk1>
        <a:srgbClr val="004C54"/>
      </a:dk1>
      <a:lt1>
        <a:srgbClr val="009EB0"/>
      </a:lt1>
      <a:dk2>
        <a:srgbClr val="DDDDDD"/>
      </a:dk2>
      <a:lt2>
        <a:srgbClr val="808080"/>
      </a:lt2>
      <a:accent1>
        <a:srgbClr val="292929"/>
      </a:accent1>
      <a:accent2>
        <a:srgbClr val="FFFFFF"/>
      </a:accent2>
      <a:accent3>
        <a:srgbClr val="AACCD4"/>
      </a:accent3>
      <a:accent4>
        <a:srgbClr val="004046"/>
      </a:accent4>
      <a:accent5>
        <a:srgbClr val="ACACAC"/>
      </a:accent5>
      <a:accent6>
        <a:srgbClr val="E7E7E7"/>
      </a:accent6>
      <a:hlink>
        <a:srgbClr val="B3B3B3"/>
      </a:hlink>
      <a:folHlink>
        <a:srgbClr val="404040"/>
      </a:folHlink>
    </a:clrScheme>
    <a:fontScheme name="3_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2720</Words>
  <Application>WPS 演示</Application>
  <PresentationFormat>自定义</PresentationFormat>
  <Paragraphs>477</Paragraphs>
  <Slides>52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52</vt:i4>
      </vt:variant>
      <vt:variant>
        <vt:lpstr>自定义放映</vt:lpstr>
      </vt:variant>
      <vt:variant>
        <vt:i4>1</vt:i4>
      </vt:variant>
    </vt:vector>
  </HeadingPairs>
  <TitlesOfParts>
    <vt:vector size="69" baseType="lpstr">
      <vt:lpstr>Arial</vt:lpstr>
      <vt:lpstr>宋体</vt:lpstr>
      <vt:lpstr>Wingdings</vt:lpstr>
      <vt:lpstr>微软雅黑</vt:lpstr>
      <vt:lpstr>仿宋_GB2312</vt:lpstr>
      <vt:lpstr>Calibri</vt:lpstr>
      <vt:lpstr>Calibri</vt:lpstr>
      <vt:lpstr>时尚中黑简体</vt:lpstr>
      <vt:lpstr>黑体</vt:lpstr>
      <vt:lpstr>Arial Unicode MS</vt:lpstr>
      <vt:lpstr>仿宋</vt:lpstr>
      <vt:lpstr>楷体</vt:lpstr>
      <vt:lpstr>造字工房力黑（非商用）常规体</vt:lpstr>
      <vt:lpstr>第一PPT，www.1ppt.com</vt:lpstr>
      <vt:lpstr>2_默认设计模板</vt:lpstr>
      <vt:lpstr>3_默认设计模板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自定义放映 1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毕业答辩</dc:title>
  <dc:creator>第一PPT</dc:creator>
  <cp:keywords>www.1ppt.com</cp:keywords>
  <cp:lastModifiedBy>tjajia</cp:lastModifiedBy>
  <cp:revision>804</cp:revision>
  <dcterms:created xsi:type="dcterms:W3CDTF">2013-01-25T01:44:00Z</dcterms:created>
  <dcterms:modified xsi:type="dcterms:W3CDTF">2018-07-10T10:13:03Z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2052-10.1.0.7397</vt:lpwstr>
  </property>
</Properties>
</file>